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2" r:id="rId2"/>
    <p:sldMasterId id="2147483694" r:id="rId3"/>
  </p:sldMasterIdLst>
  <p:notesMasterIdLst>
    <p:notesMasterId r:id="rId18"/>
  </p:notesMasterIdLst>
  <p:sldIdLst>
    <p:sldId id="256" r:id="rId4"/>
    <p:sldId id="257" r:id="rId5"/>
    <p:sldId id="298" r:id="rId6"/>
    <p:sldId id="299" r:id="rId7"/>
    <p:sldId id="305" r:id="rId8"/>
    <p:sldId id="301" r:id="rId9"/>
    <p:sldId id="302" r:id="rId10"/>
    <p:sldId id="303" r:id="rId11"/>
    <p:sldId id="300" r:id="rId12"/>
    <p:sldId id="306" r:id="rId13"/>
    <p:sldId id="304" r:id="rId14"/>
    <p:sldId id="259" r:id="rId15"/>
    <p:sldId id="307" r:id="rId16"/>
    <p:sldId id="258" r:id="rId17"/>
  </p:sldIdLst>
  <p:sldSz cx="9144000" cy="5143500" type="screen16x9"/>
  <p:notesSz cx="6858000" cy="9144000"/>
  <p:embeddedFontLst>
    <p:embeddedFont>
      <p:font typeface="Inter Black" panose="020B0604020202020204" charset="0"/>
      <p:bold r:id="rId19"/>
      <p:boldItalic r:id="rId20"/>
    </p:embeddedFont>
    <p:embeddedFont>
      <p:font typeface="Inter ExtraBold" panose="020B0604020202020204" charset="0"/>
      <p:bold r:id="rId21"/>
      <p:boldItalic r:id="rId22"/>
    </p:embeddedFont>
    <p:embeddedFont>
      <p:font typeface="Poppins ExtraBold" panose="00000900000000000000" pitchFamily="2" charset="0"/>
      <p:bold r:id="rId23"/>
      <p:boldItalic r:id="rId24"/>
    </p:embeddedFont>
    <p:embeddedFont>
      <p:font typeface="PT Sans" panose="020B050302020302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Condensed Light" panose="02000000000000000000" pitchFamily="2" charset="0"/>
      <p:regular r:id="rId33"/>
      <p:italic r:id="rId34"/>
    </p:embeddedFont>
    <p:embeddedFont>
      <p:font typeface="TT Firs Neue Trl DemiBold" panose="020B0604020202020204" charset="0"/>
      <p:bold r:id="rId35"/>
      <p:boldItalic r:id="rId36"/>
    </p:embeddedFont>
    <p:embeddedFont>
      <p:font typeface="Verdana" panose="020B060403050404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C15"/>
    <a:srgbClr val="030C11"/>
    <a:srgbClr val="050307"/>
    <a:srgbClr val="1D2026"/>
    <a:srgbClr val="3E403B"/>
    <a:srgbClr val="000000"/>
    <a:srgbClr val="FF924D"/>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0B083B-C1B6-4546-8F6A-886506960C07}">
  <a:tblStyle styleId="{9B0B083B-C1B6-4546-8F6A-886506960C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88"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a:extLst>
            <a:ext uri="{FF2B5EF4-FFF2-40B4-BE49-F238E27FC236}">
              <a16:creationId xmlns:a16="http://schemas.microsoft.com/office/drawing/2014/main" id="{213CBF1F-3268-9695-0EAB-88A0CC26A18A}"/>
            </a:ext>
          </a:extLst>
        </p:cNvPr>
        <p:cNvGrpSpPr/>
        <p:nvPr/>
      </p:nvGrpSpPr>
      <p:grpSpPr>
        <a:xfrm>
          <a:off x="0" y="0"/>
          <a:ext cx="0" cy="0"/>
          <a:chOff x="0" y="0"/>
          <a:chExt cx="0" cy="0"/>
        </a:xfrm>
      </p:grpSpPr>
      <p:sp>
        <p:nvSpPr>
          <p:cNvPr id="2187" name="Google Shape;2187;g162a767a457_0_19365:notes">
            <a:extLst>
              <a:ext uri="{FF2B5EF4-FFF2-40B4-BE49-F238E27FC236}">
                <a16:creationId xmlns:a16="http://schemas.microsoft.com/office/drawing/2014/main" id="{E90CB916-54A5-0707-5342-D2A9307C7A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62a767a457_0_19365:notes">
            <a:extLst>
              <a:ext uri="{FF2B5EF4-FFF2-40B4-BE49-F238E27FC236}">
                <a16:creationId xmlns:a16="http://schemas.microsoft.com/office/drawing/2014/main" id="{A4369553-E56D-4557-DA37-0828BBEC75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643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162a767a457_0_19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62a767a457_0_19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45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16722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162a767a457_0_19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62a767a457_0_19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84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60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a:extLst>
            <a:ext uri="{FF2B5EF4-FFF2-40B4-BE49-F238E27FC236}">
              <a16:creationId xmlns:a16="http://schemas.microsoft.com/office/drawing/2014/main" id="{AF2FBE33-58FD-7F79-6325-817DF5BDB8FA}"/>
            </a:ext>
          </a:extLst>
        </p:cNvPr>
        <p:cNvGrpSpPr/>
        <p:nvPr/>
      </p:nvGrpSpPr>
      <p:grpSpPr>
        <a:xfrm>
          <a:off x="0" y="0"/>
          <a:ext cx="0" cy="0"/>
          <a:chOff x="0" y="0"/>
          <a:chExt cx="0" cy="0"/>
        </a:xfrm>
      </p:grpSpPr>
      <p:sp>
        <p:nvSpPr>
          <p:cNvPr id="2187" name="Google Shape;2187;g162a767a457_0_19365:notes">
            <a:extLst>
              <a:ext uri="{FF2B5EF4-FFF2-40B4-BE49-F238E27FC236}">
                <a16:creationId xmlns:a16="http://schemas.microsoft.com/office/drawing/2014/main" id="{25DBF522-672A-402F-519F-BA86E1AF26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62a767a457_0_19365:notes">
            <a:extLst>
              <a:ext uri="{FF2B5EF4-FFF2-40B4-BE49-F238E27FC236}">
                <a16:creationId xmlns:a16="http://schemas.microsoft.com/office/drawing/2014/main" id="{C3695F9E-F250-4544-97A2-B38F29C910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31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162a767a457_0_19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62a767a457_0_19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25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162a767a457_0_19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62a767a457_0_19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420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162a767a457_0_19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62a767a457_0_19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83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162a767a457_0_19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62a767a457_0_19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43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0000"/>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2227"/>
          <a:stretch/>
        </p:blipFill>
        <p:spPr>
          <a:xfrm>
            <a:off x="2176400" y="1394328"/>
            <a:ext cx="4820626" cy="3749174"/>
          </a:xfrm>
          <a:prstGeom prst="rect">
            <a:avLst/>
          </a:prstGeom>
          <a:noFill/>
          <a:ln>
            <a:noFill/>
          </a:ln>
        </p:spPr>
      </p:pic>
      <p:sp>
        <p:nvSpPr>
          <p:cNvPr id="12" name="Google Shape;12;p2"/>
          <p:cNvSpPr txBox="1">
            <a:spLocks noGrp="1"/>
          </p:cNvSpPr>
          <p:nvPr>
            <p:ph type="ctrTitle"/>
          </p:nvPr>
        </p:nvSpPr>
        <p:spPr>
          <a:xfrm>
            <a:off x="713100" y="500625"/>
            <a:ext cx="7717800" cy="1787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800">
                <a:latin typeface="Inter ExtraBold" panose="02000503000000020004" pitchFamily="2" charset="0"/>
                <a:ea typeface="Inter ExtraBold" panose="02000503000000020004" pitchFamily="2"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3" name="Google Shape;13;p2"/>
          <p:cNvSpPr txBox="1">
            <a:spLocks noGrp="1"/>
          </p:cNvSpPr>
          <p:nvPr>
            <p:ph type="subTitle" idx="1"/>
          </p:nvPr>
        </p:nvSpPr>
        <p:spPr>
          <a:xfrm>
            <a:off x="1542225" y="2288150"/>
            <a:ext cx="60747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Roboto"/>
              <a:buNone/>
              <a:defRPr sz="1800">
                <a:solidFill>
                  <a:schemeClr val="dk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720000" y="1068375"/>
            <a:ext cx="7710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atin typeface="Inter ExtraBold" panose="02000503000000020004" pitchFamily="2" charset="0"/>
                <a:ea typeface="Inter ExtraBold" panose="02000503000000020004"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6" name="Google Shape;16;p3"/>
          <p:cNvSpPr txBox="1">
            <a:spLocks noGrp="1"/>
          </p:cNvSpPr>
          <p:nvPr>
            <p:ph type="title" idx="2" hasCustomPrompt="1"/>
          </p:nvPr>
        </p:nvSpPr>
        <p:spPr>
          <a:xfrm>
            <a:off x="720000" y="539400"/>
            <a:ext cx="77109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atin typeface="Inter ExtraBold" panose="02000503000000020004" pitchFamily="2" charset="0"/>
                <a:ea typeface="Inter ExtraBold" panose="02000503000000020004" pitchFamily="2"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7" name="Google Shape;17;p3"/>
          <p:cNvSpPr txBox="1">
            <a:spLocks noGrp="1"/>
          </p:cNvSpPr>
          <p:nvPr>
            <p:ph type="subTitle" idx="1"/>
          </p:nvPr>
        </p:nvSpPr>
        <p:spPr>
          <a:xfrm>
            <a:off x="720000" y="1907225"/>
            <a:ext cx="77109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8" name="Google Shape;18;p3"/>
          <p:cNvPicPr preferRelativeResize="0"/>
          <p:nvPr/>
        </p:nvPicPr>
        <p:blipFill>
          <a:blip r:embed="rId2">
            <a:alphaModFix/>
          </a:blip>
          <a:stretch>
            <a:fillRect/>
          </a:stretch>
        </p:blipFill>
        <p:spPr>
          <a:xfrm>
            <a:off x="-1882689" y="-1063550"/>
            <a:ext cx="4140628" cy="4140674"/>
          </a:xfrm>
          <a:prstGeom prst="rect">
            <a:avLst/>
          </a:prstGeom>
          <a:noFill/>
          <a:ln>
            <a:noFill/>
          </a:ln>
        </p:spPr>
      </p:pic>
      <p:pic>
        <p:nvPicPr>
          <p:cNvPr id="19" name="Google Shape;19;p3"/>
          <p:cNvPicPr preferRelativeResize="0"/>
          <p:nvPr/>
        </p:nvPicPr>
        <p:blipFill>
          <a:blip r:embed="rId3">
            <a:alphaModFix/>
          </a:blip>
          <a:stretch>
            <a:fillRect/>
          </a:stretch>
        </p:blipFill>
        <p:spPr>
          <a:xfrm>
            <a:off x="-1014600" y="-2169950"/>
            <a:ext cx="4265525" cy="4265525"/>
          </a:xfrm>
          <a:prstGeom prst="rect">
            <a:avLst/>
          </a:prstGeom>
          <a:noFill/>
          <a:ln>
            <a:noFill/>
          </a:ln>
        </p:spPr>
      </p:pic>
    </p:spTree>
    <p:extLst>
      <p:ext uri="{BB962C8B-B14F-4D97-AF65-F5344CB8AC3E}">
        <p14:creationId xmlns:p14="http://schemas.microsoft.com/office/powerpoint/2010/main" val="514987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2" name="Google Shape;22;p4"/>
          <p:cNvSpPr txBox="1">
            <a:spLocks noGrp="1"/>
          </p:cNvSpPr>
          <p:nvPr>
            <p:ph type="body" idx="1"/>
          </p:nvPr>
        </p:nvSpPr>
        <p:spPr>
          <a:xfrm>
            <a:off x="720000" y="1063350"/>
            <a:ext cx="7704000" cy="354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extLst>
      <p:ext uri="{BB962C8B-B14F-4D97-AF65-F5344CB8AC3E}">
        <p14:creationId xmlns:p14="http://schemas.microsoft.com/office/powerpoint/2010/main" val="715552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20000" y="528083"/>
            <a:ext cx="7704000" cy="7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5" name="Google Shape;25;p5"/>
          <p:cNvSpPr txBox="1">
            <a:spLocks noGrp="1"/>
          </p:cNvSpPr>
          <p:nvPr>
            <p:ph type="title" idx="2"/>
          </p:nvPr>
        </p:nvSpPr>
        <p:spPr>
          <a:xfrm>
            <a:off x="1539350" y="2668009"/>
            <a:ext cx="2742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b="0">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6" name="Google Shape;26;p5"/>
          <p:cNvSpPr txBox="1">
            <a:spLocks noGrp="1"/>
          </p:cNvSpPr>
          <p:nvPr>
            <p:ph type="title" idx="3"/>
          </p:nvPr>
        </p:nvSpPr>
        <p:spPr>
          <a:xfrm>
            <a:off x="4877875" y="2668000"/>
            <a:ext cx="2742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b="0">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7" name="Google Shape;27;p5"/>
          <p:cNvSpPr txBox="1">
            <a:spLocks noGrp="1"/>
          </p:cNvSpPr>
          <p:nvPr>
            <p:ph type="subTitle" idx="1"/>
          </p:nvPr>
        </p:nvSpPr>
        <p:spPr>
          <a:xfrm>
            <a:off x="4877875" y="3032525"/>
            <a:ext cx="27426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4"/>
          </p:nvPr>
        </p:nvSpPr>
        <p:spPr>
          <a:xfrm>
            <a:off x="1539350" y="3032525"/>
            <a:ext cx="27426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45099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0000" y="376050"/>
            <a:ext cx="771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extLst>
      <p:ext uri="{BB962C8B-B14F-4D97-AF65-F5344CB8AC3E}">
        <p14:creationId xmlns:p14="http://schemas.microsoft.com/office/powerpoint/2010/main" val="1276380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720000" y="1799550"/>
            <a:ext cx="3866700" cy="21540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33" name="Google Shape;33;p7"/>
          <p:cNvSpPr txBox="1">
            <a:spLocks noGrp="1"/>
          </p:cNvSpPr>
          <p:nvPr>
            <p:ph type="title"/>
          </p:nvPr>
        </p:nvSpPr>
        <p:spPr>
          <a:xfrm>
            <a:off x="720000" y="539400"/>
            <a:ext cx="7710900" cy="69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34" name="Google Shape;34;p7"/>
          <p:cNvSpPr>
            <a:spLocks noGrp="1"/>
          </p:cNvSpPr>
          <p:nvPr>
            <p:ph type="pic" idx="2"/>
          </p:nvPr>
        </p:nvSpPr>
        <p:spPr>
          <a:xfrm>
            <a:off x="4877875" y="1344325"/>
            <a:ext cx="3552900" cy="3552900"/>
          </a:xfrm>
          <a:prstGeom prst="ellipse">
            <a:avLst/>
          </a:prstGeom>
          <a:noFill/>
          <a:ln>
            <a:noFill/>
          </a:ln>
        </p:spPr>
      </p:sp>
      <p:pic>
        <p:nvPicPr>
          <p:cNvPr id="35" name="Google Shape;35;p7"/>
          <p:cNvPicPr preferRelativeResize="0"/>
          <p:nvPr/>
        </p:nvPicPr>
        <p:blipFill>
          <a:blip r:embed="rId2">
            <a:alphaModFix/>
          </a:blip>
          <a:stretch>
            <a:fillRect/>
          </a:stretch>
        </p:blipFill>
        <p:spPr>
          <a:xfrm>
            <a:off x="4586700" y="2681500"/>
            <a:ext cx="5143500" cy="5143500"/>
          </a:xfrm>
          <a:prstGeom prst="rect">
            <a:avLst/>
          </a:prstGeom>
          <a:noFill/>
          <a:ln>
            <a:noFill/>
          </a:ln>
        </p:spPr>
      </p:pic>
      <p:pic>
        <p:nvPicPr>
          <p:cNvPr id="36" name="Google Shape;36;p7"/>
          <p:cNvPicPr preferRelativeResize="0"/>
          <p:nvPr/>
        </p:nvPicPr>
        <p:blipFill>
          <a:blip r:embed="rId3">
            <a:alphaModFix/>
          </a:blip>
          <a:stretch>
            <a:fillRect/>
          </a:stretch>
        </p:blipFill>
        <p:spPr>
          <a:xfrm>
            <a:off x="6294500" y="1969425"/>
            <a:ext cx="5143500" cy="5143500"/>
          </a:xfrm>
          <a:prstGeom prst="rect">
            <a:avLst/>
          </a:prstGeom>
          <a:noFill/>
          <a:ln>
            <a:noFill/>
          </a:ln>
        </p:spPr>
      </p:pic>
    </p:spTree>
    <p:extLst>
      <p:ext uri="{BB962C8B-B14F-4D97-AF65-F5344CB8AC3E}">
        <p14:creationId xmlns:p14="http://schemas.microsoft.com/office/powerpoint/2010/main" val="850667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713100" y="1307100"/>
            <a:ext cx="77178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500">
                <a:latin typeface="Inter ExtraBold" panose="02000503000000020004" pitchFamily="2" charset="0"/>
                <a:ea typeface="Inter ExtraBold" panose="02000503000000020004" pitchFamily="2"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pic>
        <p:nvPicPr>
          <p:cNvPr id="39" name="Google Shape;39;p8"/>
          <p:cNvPicPr preferRelativeResize="0"/>
          <p:nvPr/>
        </p:nvPicPr>
        <p:blipFill>
          <a:blip r:embed="rId2">
            <a:alphaModFix/>
          </a:blip>
          <a:stretch>
            <a:fillRect/>
          </a:stretch>
        </p:blipFill>
        <p:spPr>
          <a:xfrm>
            <a:off x="6974250" y="-804575"/>
            <a:ext cx="5143500" cy="5143500"/>
          </a:xfrm>
          <a:prstGeom prst="rect">
            <a:avLst/>
          </a:prstGeom>
          <a:noFill/>
          <a:ln>
            <a:noFill/>
          </a:ln>
        </p:spPr>
      </p:pic>
      <p:pic>
        <p:nvPicPr>
          <p:cNvPr id="40" name="Google Shape;40;p8"/>
          <p:cNvPicPr preferRelativeResize="0"/>
          <p:nvPr/>
        </p:nvPicPr>
        <p:blipFill>
          <a:blip r:embed="rId3">
            <a:alphaModFix/>
          </a:blip>
          <a:stretch>
            <a:fillRect/>
          </a:stretch>
        </p:blipFill>
        <p:spPr>
          <a:xfrm>
            <a:off x="6391600" y="-2369675"/>
            <a:ext cx="5143500" cy="5143500"/>
          </a:xfrm>
          <a:prstGeom prst="rect">
            <a:avLst/>
          </a:prstGeom>
          <a:noFill/>
          <a:ln>
            <a:noFill/>
          </a:ln>
        </p:spPr>
      </p:pic>
    </p:spTree>
    <p:extLst>
      <p:ext uri="{BB962C8B-B14F-4D97-AF65-F5344CB8AC3E}">
        <p14:creationId xmlns:p14="http://schemas.microsoft.com/office/powerpoint/2010/main" val="1268137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720000" y="718250"/>
            <a:ext cx="3949200" cy="1140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atin typeface="Inter ExtraBold" panose="02000503000000020004" pitchFamily="2" charset="0"/>
                <a:ea typeface="Inter ExtraBold" panose="02000503000000020004" pitchFamily="2"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dirty="0"/>
          </a:p>
        </p:txBody>
      </p:sp>
      <p:sp>
        <p:nvSpPr>
          <p:cNvPr id="43" name="Google Shape;43;p9"/>
          <p:cNvSpPr txBox="1">
            <a:spLocks noGrp="1"/>
          </p:cNvSpPr>
          <p:nvPr>
            <p:ph type="subTitle" idx="1"/>
          </p:nvPr>
        </p:nvSpPr>
        <p:spPr>
          <a:xfrm>
            <a:off x="713100" y="2190008"/>
            <a:ext cx="3866400" cy="241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9"/>
          <p:cNvSpPr txBox="1">
            <a:spLocks noGrp="1"/>
          </p:cNvSpPr>
          <p:nvPr>
            <p:ph type="subTitle" idx="2"/>
          </p:nvPr>
        </p:nvSpPr>
        <p:spPr>
          <a:xfrm>
            <a:off x="4564500" y="2190008"/>
            <a:ext cx="3866400" cy="241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45" name="Google Shape;45;p9"/>
          <p:cNvPicPr preferRelativeResize="0"/>
          <p:nvPr/>
        </p:nvPicPr>
        <p:blipFill rotWithShape="1">
          <a:blip r:embed="rId2">
            <a:alphaModFix/>
          </a:blip>
          <a:srcRect l="49657" t="62034"/>
          <a:stretch/>
        </p:blipFill>
        <p:spPr>
          <a:xfrm flipH="1">
            <a:off x="6347626" y="0"/>
            <a:ext cx="2796374" cy="2108851"/>
          </a:xfrm>
          <a:prstGeom prst="rect">
            <a:avLst/>
          </a:prstGeom>
          <a:noFill/>
          <a:ln>
            <a:noFill/>
          </a:ln>
        </p:spPr>
      </p:pic>
    </p:spTree>
    <p:extLst>
      <p:ext uri="{BB962C8B-B14F-4D97-AF65-F5344CB8AC3E}">
        <p14:creationId xmlns:p14="http://schemas.microsoft.com/office/powerpoint/2010/main" val="3799784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atin typeface="Inter ExtraBold" panose="02000503000000020004" pitchFamily="2" charset="0"/>
                <a:ea typeface="Inter ExtraBold" panose="02000503000000020004" pitchFamily="2" charset="0"/>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dirty="0"/>
          </a:p>
        </p:txBody>
      </p:sp>
    </p:spTree>
    <p:extLst>
      <p:ext uri="{BB962C8B-B14F-4D97-AF65-F5344CB8AC3E}">
        <p14:creationId xmlns:p14="http://schemas.microsoft.com/office/powerpoint/2010/main" val="4039494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1284000" y="123875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atin typeface="Inter ExtraBold" panose="02000503000000020004" pitchFamily="2" charset="0"/>
                <a:ea typeface="Inter ExtraBold" panose="02000503000000020004" pitchFamily="2" charset="0"/>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rPr dirty="0"/>
              <a:t>xx%</a:t>
            </a:r>
          </a:p>
        </p:txBody>
      </p:sp>
      <p:sp>
        <p:nvSpPr>
          <p:cNvPr id="50" name="Google Shape;50;p11"/>
          <p:cNvSpPr txBox="1">
            <a:spLocks noGrp="1"/>
          </p:cNvSpPr>
          <p:nvPr>
            <p:ph type="subTitle" idx="1"/>
          </p:nvPr>
        </p:nvSpPr>
        <p:spPr>
          <a:xfrm>
            <a:off x="1284000" y="31105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1" name="Google Shape;51;p11"/>
          <p:cNvSpPr/>
          <p:nvPr/>
        </p:nvSpPr>
        <p:spPr>
          <a:xfrm rot="-1238988">
            <a:off x="839279" y="602221"/>
            <a:ext cx="7145793" cy="405685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p:nvPr/>
        </p:nvSpPr>
        <p:spPr>
          <a:xfrm rot="-806505">
            <a:off x="839211" y="602163"/>
            <a:ext cx="7145848" cy="405670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256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532400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2" name="Google Shape;22;p4"/>
          <p:cNvSpPr txBox="1">
            <a:spLocks noGrp="1"/>
          </p:cNvSpPr>
          <p:nvPr>
            <p:ph type="body" idx="1"/>
          </p:nvPr>
        </p:nvSpPr>
        <p:spPr>
          <a:xfrm>
            <a:off x="720000" y="1063350"/>
            <a:ext cx="7704000" cy="354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56" name="Google Shape;56;p13"/>
          <p:cNvSpPr txBox="1">
            <a:spLocks noGrp="1"/>
          </p:cNvSpPr>
          <p:nvPr>
            <p:ph type="title" idx="2"/>
          </p:nvPr>
        </p:nvSpPr>
        <p:spPr>
          <a:xfrm>
            <a:off x="1735350" y="1393450"/>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7" name="Google Shape;57;p13"/>
          <p:cNvSpPr txBox="1">
            <a:spLocks noGrp="1"/>
          </p:cNvSpPr>
          <p:nvPr>
            <p:ph type="subTitle" idx="1"/>
          </p:nvPr>
        </p:nvSpPr>
        <p:spPr>
          <a:xfrm>
            <a:off x="1735350" y="1863581"/>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 name="Google Shape;58;p13"/>
          <p:cNvSpPr txBox="1">
            <a:spLocks noGrp="1"/>
          </p:cNvSpPr>
          <p:nvPr>
            <p:ph type="title" idx="3" hasCustomPrompt="1"/>
          </p:nvPr>
        </p:nvSpPr>
        <p:spPr>
          <a:xfrm>
            <a:off x="720000" y="1562350"/>
            <a:ext cx="1280700" cy="67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dirty="0"/>
              <a:t>xx%</a:t>
            </a:r>
          </a:p>
        </p:txBody>
      </p:sp>
      <p:sp>
        <p:nvSpPr>
          <p:cNvPr id="59" name="Google Shape;59;p13"/>
          <p:cNvSpPr txBox="1">
            <a:spLocks noGrp="1"/>
          </p:cNvSpPr>
          <p:nvPr>
            <p:ph type="title" idx="4"/>
          </p:nvPr>
        </p:nvSpPr>
        <p:spPr>
          <a:xfrm>
            <a:off x="1735350" y="252592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60" name="Google Shape;60;p13"/>
          <p:cNvSpPr txBox="1">
            <a:spLocks noGrp="1"/>
          </p:cNvSpPr>
          <p:nvPr>
            <p:ph type="subTitle" idx="5"/>
          </p:nvPr>
        </p:nvSpPr>
        <p:spPr>
          <a:xfrm>
            <a:off x="1735350" y="2986456"/>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 name="Google Shape;61;p13"/>
          <p:cNvSpPr txBox="1">
            <a:spLocks noGrp="1"/>
          </p:cNvSpPr>
          <p:nvPr>
            <p:ph type="title" idx="6" hasCustomPrompt="1"/>
          </p:nvPr>
        </p:nvSpPr>
        <p:spPr>
          <a:xfrm>
            <a:off x="720000" y="2694825"/>
            <a:ext cx="1280700" cy="67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dirty="0"/>
              <a:t>xx%</a:t>
            </a:r>
          </a:p>
        </p:txBody>
      </p:sp>
      <p:sp>
        <p:nvSpPr>
          <p:cNvPr id="62" name="Google Shape;62;p13"/>
          <p:cNvSpPr txBox="1">
            <a:spLocks noGrp="1"/>
          </p:cNvSpPr>
          <p:nvPr>
            <p:ph type="title" idx="7"/>
          </p:nvPr>
        </p:nvSpPr>
        <p:spPr>
          <a:xfrm>
            <a:off x="1728450" y="3658400"/>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63" name="Google Shape;63;p13"/>
          <p:cNvSpPr txBox="1">
            <a:spLocks noGrp="1"/>
          </p:cNvSpPr>
          <p:nvPr>
            <p:ph type="subTitle" idx="8"/>
          </p:nvPr>
        </p:nvSpPr>
        <p:spPr>
          <a:xfrm>
            <a:off x="1728450" y="4109331"/>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9" hasCustomPrompt="1"/>
          </p:nvPr>
        </p:nvSpPr>
        <p:spPr>
          <a:xfrm>
            <a:off x="713100" y="3827300"/>
            <a:ext cx="1280700" cy="67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dirty="0"/>
              <a:t>xx%</a:t>
            </a:r>
          </a:p>
        </p:txBody>
      </p:sp>
      <p:sp>
        <p:nvSpPr>
          <p:cNvPr id="65" name="Google Shape;65;p13"/>
          <p:cNvSpPr txBox="1">
            <a:spLocks noGrp="1"/>
          </p:cNvSpPr>
          <p:nvPr>
            <p:ph type="title" idx="13"/>
          </p:nvPr>
        </p:nvSpPr>
        <p:spPr>
          <a:xfrm>
            <a:off x="5462375" y="1393450"/>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66" name="Google Shape;66;p13"/>
          <p:cNvSpPr txBox="1">
            <a:spLocks noGrp="1"/>
          </p:cNvSpPr>
          <p:nvPr>
            <p:ph type="subTitle" idx="14"/>
          </p:nvPr>
        </p:nvSpPr>
        <p:spPr>
          <a:xfrm>
            <a:off x="5462375" y="1863581"/>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15" hasCustomPrompt="1"/>
          </p:nvPr>
        </p:nvSpPr>
        <p:spPr>
          <a:xfrm>
            <a:off x="4447025" y="1562350"/>
            <a:ext cx="1280700" cy="67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dirty="0"/>
              <a:t>xx%</a:t>
            </a:r>
          </a:p>
        </p:txBody>
      </p:sp>
      <p:sp>
        <p:nvSpPr>
          <p:cNvPr id="68" name="Google Shape;68;p13"/>
          <p:cNvSpPr txBox="1">
            <a:spLocks noGrp="1"/>
          </p:cNvSpPr>
          <p:nvPr>
            <p:ph type="title" idx="16"/>
          </p:nvPr>
        </p:nvSpPr>
        <p:spPr>
          <a:xfrm>
            <a:off x="5462375" y="250672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69" name="Google Shape;69;p13"/>
          <p:cNvSpPr txBox="1">
            <a:spLocks noGrp="1"/>
          </p:cNvSpPr>
          <p:nvPr>
            <p:ph type="subTitle" idx="17"/>
          </p:nvPr>
        </p:nvSpPr>
        <p:spPr>
          <a:xfrm>
            <a:off x="5462375" y="2957656"/>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18" hasCustomPrompt="1"/>
          </p:nvPr>
        </p:nvSpPr>
        <p:spPr>
          <a:xfrm>
            <a:off x="4447025" y="2716900"/>
            <a:ext cx="1280700" cy="67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dirty="0"/>
              <a:t>xx%</a:t>
            </a:r>
          </a:p>
        </p:txBody>
      </p:sp>
      <p:sp>
        <p:nvSpPr>
          <p:cNvPr id="71" name="Google Shape;71;p13"/>
          <p:cNvSpPr txBox="1">
            <a:spLocks noGrp="1"/>
          </p:cNvSpPr>
          <p:nvPr>
            <p:ph type="title" idx="19"/>
          </p:nvPr>
        </p:nvSpPr>
        <p:spPr>
          <a:xfrm>
            <a:off x="5455475" y="367757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72" name="Google Shape;72;p13"/>
          <p:cNvSpPr txBox="1">
            <a:spLocks noGrp="1"/>
          </p:cNvSpPr>
          <p:nvPr>
            <p:ph type="subTitle" idx="20"/>
          </p:nvPr>
        </p:nvSpPr>
        <p:spPr>
          <a:xfrm>
            <a:off x="5455475" y="4128506"/>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21" hasCustomPrompt="1"/>
          </p:nvPr>
        </p:nvSpPr>
        <p:spPr>
          <a:xfrm>
            <a:off x="4440125" y="3818425"/>
            <a:ext cx="1280700" cy="67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dirty="0"/>
              <a:t>xx%</a:t>
            </a:r>
          </a:p>
        </p:txBody>
      </p:sp>
    </p:spTree>
    <p:extLst>
      <p:ext uri="{BB962C8B-B14F-4D97-AF65-F5344CB8AC3E}">
        <p14:creationId xmlns:p14="http://schemas.microsoft.com/office/powerpoint/2010/main" val="3188814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720000" y="539400"/>
            <a:ext cx="7710900" cy="816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76" name="Google Shape;76;p14"/>
          <p:cNvSpPr txBox="1">
            <a:spLocks noGrp="1"/>
          </p:cNvSpPr>
          <p:nvPr>
            <p:ph type="subTitle" idx="1"/>
          </p:nvPr>
        </p:nvSpPr>
        <p:spPr>
          <a:xfrm>
            <a:off x="713100" y="1241796"/>
            <a:ext cx="7710900" cy="145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200"/>
              <a:buChar char="●"/>
              <a:defRPr/>
            </a:lvl1pPr>
            <a:lvl2pPr lvl="1" algn="ctr" rtl="0">
              <a:lnSpc>
                <a:spcPct val="100000"/>
              </a:lnSpc>
              <a:spcBef>
                <a:spcPts val="0"/>
              </a:spcBef>
              <a:spcAft>
                <a:spcPts val="0"/>
              </a:spcAft>
              <a:buClr>
                <a:srgbClr val="434343"/>
              </a:buClr>
              <a:buSzPts val="1200"/>
              <a:buFont typeface="Roboto Condensed Light"/>
              <a:buChar char="○"/>
              <a:defRPr/>
            </a:lvl2pPr>
            <a:lvl3pPr lvl="2" algn="ctr" rtl="0">
              <a:lnSpc>
                <a:spcPct val="100000"/>
              </a:lnSpc>
              <a:spcBef>
                <a:spcPts val="1600"/>
              </a:spcBef>
              <a:spcAft>
                <a:spcPts val="0"/>
              </a:spcAft>
              <a:buClr>
                <a:srgbClr val="434343"/>
              </a:buClr>
              <a:buSzPts val="1200"/>
              <a:buFont typeface="Roboto Condensed Light"/>
              <a:buChar char="■"/>
              <a:defRPr/>
            </a:lvl3pPr>
            <a:lvl4pPr lvl="3" algn="ctr" rtl="0">
              <a:lnSpc>
                <a:spcPct val="100000"/>
              </a:lnSpc>
              <a:spcBef>
                <a:spcPts val="1600"/>
              </a:spcBef>
              <a:spcAft>
                <a:spcPts val="0"/>
              </a:spcAft>
              <a:buClr>
                <a:srgbClr val="434343"/>
              </a:buClr>
              <a:buSzPts val="1200"/>
              <a:buFont typeface="Roboto Condensed Light"/>
              <a:buChar char="●"/>
              <a:defRPr/>
            </a:lvl4pPr>
            <a:lvl5pPr lvl="4" algn="ctr" rtl="0">
              <a:lnSpc>
                <a:spcPct val="100000"/>
              </a:lnSpc>
              <a:spcBef>
                <a:spcPts val="1600"/>
              </a:spcBef>
              <a:spcAft>
                <a:spcPts val="0"/>
              </a:spcAft>
              <a:buClr>
                <a:srgbClr val="434343"/>
              </a:buClr>
              <a:buSzPts val="1200"/>
              <a:buFont typeface="Roboto Condensed Light"/>
              <a:buChar char="○"/>
              <a:defRPr/>
            </a:lvl5pPr>
            <a:lvl6pPr lvl="5" algn="ctr" rtl="0">
              <a:lnSpc>
                <a:spcPct val="100000"/>
              </a:lnSpc>
              <a:spcBef>
                <a:spcPts val="1600"/>
              </a:spcBef>
              <a:spcAft>
                <a:spcPts val="0"/>
              </a:spcAft>
              <a:buClr>
                <a:srgbClr val="434343"/>
              </a:buClr>
              <a:buSzPts val="1200"/>
              <a:buFont typeface="Roboto Condensed Light"/>
              <a:buChar char="■"/>
              <a:defRPr/>
            </a:lvl6pPr>
            <a:lvl7pPr lvl="6" algn="ctr" rtl="0">
              <a:lnSpc>
                <a:spcPct val="100000"/>
              </a:lnSpc>
              <a:spcBef>
                <a:spcPts val="1600"/>
              </a:spcBef>
              <a:spcAft>
                <a:spcPts val="0"/>
              </a:spcAft>
              <a:buClr>
                <a:srgbClr val="434343"/>
              </a:buClr>
              <a:buSzPts val="1200"/>
              <a:buFont typeface="Roboto Condensed Light"/>
              <a:buChar char="●"/>
              <a:defRPr/>
            </a:lvl7pPr>
            <a:lvl8pPr lvl="7" algn="ctr" rtl="0">
              <a:lnSpc>
                <a:spcPct val="100000"/>
              </a:lnSpc>
              <a:spcBef>
                <a:spcPts val="1600"/>
              </a:spcBef>
              <a:spcAft>
                <a:spcPts val="0"/>
              </a:spcAft>
              <a:buClr>
                <a:srgbClr val="434343"/>
              </a:buClr>
              <a:buSzPts val="1200"/>
              <a:buFont typeface="Roboto Condensed Light"/>
              <a:buChar char="○"/>
              <a:defRPr/>
            </a:lvl8pPr>
            <a:lvl9pPr lvl="8" algn="ctr" rtl="0">
              <a:lnSpc>
                <a:spcPct val="100000"/>
              </a:lnSpc>
              <a:spcBef>
                <a:spcPts val="1600"/>
              </a:spcBef>
              <a:spcAft>
                <a:spcPts val="1600"/>
              </a:spcAft>
              <a:buClr>
                <a:srgbClr val="434343"/>
              </a:buClr>
              <a:buSzPts val="1200"/>
              <a:buFont typeface="Roboto Condensed Light"/>
              <a:buChar char="■"/>
              <a:defRPr/>
            </a:lvl9pPr>
          </a:lstStyle>
          <a:p>
            <a:endParaRPr/>
          </a:p>
        </p:txBody>
      </p:sp>
    </p:spTree>
    <p:extLst>
      <p:ext uri="{BB962C8B-B14F-4D97-AF65-F5344CB8AC3E}">
        <p14:creationId xmlns:p14="http://schemas.microsoft.com/office/powerpoint/2010/main" val="4265797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20000" y="1429075"/>
            <a:ext cx="356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79" name="Google Shape;79;p15"/>
          <p:cNvSpPr txBox="1">
            <a:spLocks noGrp="1"/>
          </p:cNvSpPr>
          <p:nvPr>
            <p:ph type="subTitle" idx="1"/>
          </p:nvPr>
        </p:nvSpPr>
        <p:spPr>
          <a:xfrm>
            <a:off x="720000" y="2096425"/>
            <a:ext cx="3561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0" name="Google Shape;80;p15"/>
          <p:cNvPicPr preferRelativeResize="0"/>
          <p:nvPr/>
        </p:nvPicPr>
        <p:blipFill>
          <a:blip r:embed="rId2">
            <a:alphaModFix/>
          </a:blip>
          <a:stretch>
            <a:fillRect/>
          </a:stretch>
        </p:blipFill>
        <p:spPr>
          <a:xfrm>
            <a:off x="-2421100" y="2219200"/>
            <a:ext cx="5143500" cy="5143500"/>
          </a:xfrm>
          <a:prstGeom prst="rect">
            <a:avLst/>
          </a:prstGeom>
          <a:noFill/>
          <a:ln>
            <a:noFill/>
          </a:ln>
        </p:spPr>
      </p:pic>
      <p:pic>
        <p:nvPicPr>
          <p:cNvPr id="81" name="Google Shape;81;p15"/>
          <p:cNvPicPr preferRelativeResize="0"/>
          <p:nvPr/>
        </p:nvPicPr>
        <p:blipFill>
          <a:blip r:embed="rId3">
            <a:alphaModFix/>
          </a:blip>
          <a:stretch>
            <a:fillRect/>
          </a:stretch>
        </p:blipFill>
        <p:spPr>
          <a:xfrm>
            <a:off x="-703225" y="3176725"/>
            <a:ext cx="5143500" cy="5143500"/>
          </a:xfrm>
          <a:prstGeom prst="rect">
            <a:avLst/>
          </a:prstGeom>
          <a:noFill/>
          <a:ln>
            <a:noFill/>
          </a:ln>
        </p:spPr>
      </p:pic>
    </p:spTree>
    <p:extLst>
      <p:ext uri="{BB962C8B-B14F-4D97-AF65-F5344CB8AC3E}">
        <p14:creationId xmlns:p14="http://schemas.microsoft.com/office/powerpoint/2010/main" val="1366344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639625" y="539400"/>
            <a:ext cx="7704000" cy="69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4" name="Google Shape;84;p16"/>
          <p:cNvSpPr txBox="1">
            <a:spLocks noGrp="1"/>
          </p:cNvSpPr>
          <p:nvPr>
            <p:ph type="title" idx="2"/>
          </p:nvPr>
        </p:nvSpPr>
        <p:spPr>
          <a:xfrm>
            <a:off x="937700" y="2774387"/>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5" name="Google Shape;85;p16"/>
          <p:cNvSpPr txBox="1">
            <a:spLocks noGrp="1"/>
          </p:cNvSpPr>
          <p:nvPr>
            <p:ph type="subTitle" idx="1"/>
          </p:nvPr>
        </p:nvSpPr>
        <p:spPr>
          <a:xfrm>
            <a:off x="937700" y="316856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6"/>
          <p:cNvSpPr txBox="1">
            <a:spLocks noGrp="1"/>
          </p:cNvSpPr>
          <p:nvPr>
            <p:ph type="title" idx="3"/>
          </p:nvPr>
        </p:nvSpPr>
        <p:spPr>
          <a:xfrm>
            <a:off x="3484419" y="2774387"/>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7" name="Google Shape;87;p16"/>
          <p:cNvSpPr txBox="1">
            <a:spLocks noGrp="1"/>
          </p:cNvSpPr>
          <p:nvPr>
            <p:ph type="subTitle" idx="4"/>
          </p:nvPr>
        </p:nvSpPr>
        <p:spPr>
          <a:xfrm>
            <a:off x="3484421" y="316856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6"/>
          <p:cNvSpPr txBox="1">
            <a:spLocks noGrp="1"/>
          </p:cNvSpPr>
          <p:nvPr>
            <p:ph type="title" idx="5"/>
          </p:nvPr>
        </p:nvSpPr>
        <p:spPr>
          <a:xfrm>
            <a:off x="6031147" y="2774387"/>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89" name="Google Shape;89;p16"/>
          <p:cNvSpPr txBox="1">
            <a:spLocks noGrp="1"/>
          </p:cNvSpPr>
          <p:nvPr>
            <p:ph type="subTitle" idx="6"/>
          </p:nvPr>
        </p:nvSpPr>
        <p:spPr>
          <a:xfrm>
            <a:off x="6031147" y="316856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847212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720000" y="539400"/>
            <a:ext cx="7704000" cy="69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92" name="Google Shape;92;p17"/>
          <p:cNvSpPr txBox="1">
            <a:spLocks noGrp="1"/>
          </p:cNvSpPr>
          <p:nvPr>
            <p:ph type="title" idx="2"/>
          </p:nvPr>
        </p:nvSpPr>
        <p:spPr>
          <a:xfrm>
            <a:off x="6005925" y="1636638"/>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93" name="Google Shape;93;p17"/>
          <p:cNvSpPr txBox="1">
            <a:spLocks noGrp="1"/>
          </p:cNvSpPr>
          <p:nvPr>
            <p:ph type="subTitle" idx="1"/>
          </p:nvPr>
        </p:nvSpPr>
        <p:spPr>
          <a:xfrm>
            <a:off x="6005925" y="2103638"/>
            <a:ext cx="1978200" cy="61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7"/>
          <p:cNvSpPr txBox="1">
            <a:spLocks noGrp="1"/>
          </p:cNvSpPr>
          <p:nvPr>
            <p:ph type="title" idx="3"/>
          </p:nvPr>
        </p:nvSpPr>
        <p:spPr>
          <a:xfrm>
            <a:off x="1159831" y="1636638"/>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95" name="Google Shape;95;p17"/>
          <p:cNvSpPr txBox="1">
            <a:spLocks noGrp="1"/>
          </p:cNvSpPr>
          <p:nvPr>
            <p:ph type="subTitle" idx="4"/>
          </p:nvPr>
        </p:nvSpPr>
        <p:spPr>
          <a:xfrm>
            <a:off x="1159831" y="2062812"/>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7"/>
          <p:cNvSpPr txBox="1">
            <a:spLocks noGrp="1"/>
          </p:cNvSpPr>
          <p:nvPr>
            <p:ph type="title" idx="5"/>
          </p:nvPr>
        </p:nvSpPr>
        <p:spPr>
          <a:xfrm>
            <a:off x="6005925" y="3070038"/>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97" name="Google Shape;97;p17"/>
          <p:cNvSpPr txBox="1">
            <a:spLocks noGrp="1"/>
          </p:cNvSpPr>
          <p:nvPr>
            <p:ph type="subTitle" idx="6"/>
          </p:nvPr>
        </p:nvSpPr>
        <p:spPr>
          <a:xfrm>
            <a:off x="6005925" y="35181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 name="Google Shape;98;p17"/>
          <p:cNvSpPr txBox="1">
            <a:spLocks noGrp="1"/>
          </p:cNvSpPr>
          <p:nvPr>
            <p:ph type="title" idx="7"/>
          </p:nvPr>
        </p:nvSpPr>
        <p:spPr>
          <a:xfrm>
            <a:off x="1141918" y="3068413"/>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atin typeface="Inter ExtraBold" panose="02000503000000020004" pitchFamily="2" charset="0"/>
                <a:ea typeface="Inter ExtraBold" panose="02000503000000020004" pitchFamily="2" charset="0"/>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99" name="Google Shape;99;p17"/>
          <p:cNvSpPr txBox="1">
            <a:spLocks noGrp="1"/>
          </p:cNvSpPr>
          <p:nvPr>
            <p:ph type="subTitle" idx="8"/>
          </p:nvPr>
        </p:nvSpPr>
        <p:spPr>
          <a:xfrm>
            <a:off x="1177743" y="3511375"/>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316783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00"/>
        <p:cNvGrpSpPr/>
        <p:nvPr/>
      </p:nvGrpSpPr>
      <p:grpSpPr>
        <a:xfrm>
          <a:off x="0" y="0"/>
          <a:ext cx="0" cy="0"/>
          <a:chOff x="0" y="0"/>
          <a:chExt cx="0" cy="0"/>
        </a:xfrm>
      </p:grpSpPr>
      <p:sp>
        <p:nvSpPr>
          <p:cNvPr id="101" name="Google Shape;101;p18"/>
          <p:cNvSpPr txBox="1">
            <a:spLocks noGrp="1"/>
          </p:cNvSpPr>
          <p:nvPr>
            <p:ph type="title" hasCustomPrompt="1"/>
          </p:nvPr>
        </p:nvSpPr>
        <p:spPr>
          <a:xfrm>
            <a:off x="2527373" y="825563"/>
            <a:ext cx="41034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atin typeface="Inter ExtraBold" panose="02000503000000020004" pitchFamily="2" charset="0"/>
                <a:ea typeface="Inter ExtraBold" panose="02000503000000020004" pitchFamily="2"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2" name="Google Shape;102;p18"/>
          <p:cNvSpPr txBox="1">
            <a:spLocks noGrp="1"/>
          </p:cNvSpPr>
          <p:nvPr>
            <p:ph type="subTitle" idx="1"/>
          </p:nvPr>
        </p:nvSpPr>
        <p:spPr>
          <a:xfrm>
            <a:off x="2527875" y="1276988"/>
            <a:ext cx="41034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3" name="Google Shape;103;p18"/>
          <p:cNvSpPr txBox="1">
            <a:spLocks noGrp="1"/>
          </p:cNvSpPr>
          <p:nvPr>
            <p:ph type="title" idx="2" hasCustomPrompt="1"/>
          </p:nvPr>
        </p:nvSpPr>
        <p:spPr>
          <a:xfrm>
            <a:off x="398625" y="3034875"/>
            <a:ext cx="41034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atin typeface="Inter ExtraBold" panose="02000503000000020004" pitchFamily="2" charset="0"/>
                <a:ea typeface="Inter ExtraBold" panose="02000503000000020004" pitchFamily="2"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4" name="Google Shape;104;p18"/>
          <p:cNvSpPr txBox="1">
            <a:spLocks noGrp="1"/>
          </p:cNvSpPr>
          <p:nvPr>
            <p:ph type="subTitle" idx="3"/>
          </p:nvPr>
        </p:nvSpPr>
        <p:spPr>
          <a:xfrm>
            <a:off x="398625" y="3517079"/>
            <a:ext cx="41034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5" name="Google Shape;105;p18"/>
          <p:cNvSpPr txBox="1">
            <a:spLocks noGrp="1"/>
          </p:cNvSpPr>
          <p:nvPr>
            <p:ph type="title" idx="4" hasCustomPrompt="1"/>
          </p:nvPr>
        </p:nvSpPr>
        <p:spPr>
          <a:xfrm>
            <a:off x="4657125" y="3031700"/>
            <a:ext cx="41034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atin typeface="Inter ExtraBold" panose="02000503000000020004" pitchFamily="2" charset="0"/>
                <a:ea typeface="Inter ExtraBold" panose="02000503000000020004" pitchFamily="2"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6" name="Google Shape;106;p18"/>
          <p:cNvSpPr txBox="1">
            <a:spLocks noGrp="1"/>
          </p:cNvSpPr>
          <p:nvPr>
            <p:ph type="subTitle" idx="5"/>
          </p:nvPr>
        </p:nvSpPr>
        <p:spPr>
          <a:xfrm>
            <a:off x="4657125" y="3520250"/>
            <a:ext cx="41034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1313005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720000" y="375287"/>
            <a:ext cx="42948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09" name="Google Shape;109;p19"/>
          <p:cNvSpPr txBox="1">
            <a:spLocks noGrp="1"/>
          </p:cNvSpPr>
          <p:nvPr>
            <p:ph type="subTitle" idx="1"/>
          </p:nvPr>
        </p:nvSpPr>
        <p:spPr>
          <a:xfrm>
            <a:off x="720000" y="1083725"/>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1" name="Google Shape;111;p19"/>
          <p:cNvPicPr preferRelativeResize="0"/>
          <p:nvPr/>
        </p:nvPicPr>
        <p:blipFill rotWithShape="1">
          <a:blip r:embed="rId2">
            <a:alphaModFix/>
          </a:blip>
          <a:srcRect l="34197" t="5109" b="5100"/>
          <a:stretch/>
        </p:blipFill>
        <p:spPr>
          <a:xfrm flipH="1">
            <a:off x="5374550" y="0"/>
            <a:ext cx="3769450" cy="5143502"/>
          </a:xfrm>
          <a:prstGeom prst="rect">
            <a:avLst/>
          </a:prstGeom>
          <a:noFill/>
          <a:ln>
            <a:noFill/>
          </a:ln>
        </p:spPr>
      </p:pic>
    </p:spTree>
    <p:extLst>
      <p:ext uri="{BB962C8B-B14F-4D97-AF65-F5344CB8AC3E}">
        <p14:creationId xmlns:p14="http://schemas.microsoft.com/office/powerpoint/2010/main" val="31456111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reserve="1">
  <p:cSld name="1_Thanks">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720000" y="375287"/>
            <a:ext cx="42948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09" name="Google Shape;109;p19"/>
          <p:cNvSpPr txBox="1">
            <a:spLocks noGrp="1"/>
          </p:cNvSpPr>
          <p:nvPr>
            <p:ph type="subTitle" idx="1"/>
          </p:nvPr>
        </p:nvSpPr>
        <p:spPr>
          <a:xfrm>
            <a:off x="720000" y="1083725"/>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2330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2"/>
        <p:cNvGrpSpPr/>
        <p:nvPr/>
      </p:nvGrpSpPr>
      <p:grpSpPr>
        <a:xfrm>
          <a:off x="0" y="0"/>
          <a:ext cx="0" cy="0"/>
          <a:chOff x="0" y="0"/>
          <a:chExt cx="0" cy="0"/>
        </a:xfrm>
      </p:grpSpPr>
      <p:pic>
        <p:nvPicPr>
          <p:cNvPr id="113" name="Google Shape;113;p20"/>
          <p:cNvPicPr preferRelativeResize="0"/>
          <p:nvPr/>
        </p:nvPicPr>
        <p:blipFill>
          <a:blip r:embed="rId2">
            <a:alphaModFix/>
          </a:blip>
          <a:stretch>
            <a:fillRect/>
          </a:stretch>
        </p:blipFill>
        <p:spPr>
          <a:xfrm>
            <a:off x="-1882689" y="-1063550"/>
            <a:ext cx="4140628" cy="4140674"/>
          </a:xfrm>
          <a:prstGeom prst="rect">
            <a:avLst/>
          </a:prstGeom>
          <a:noFill/>
          <a:ln>
            <a:noFill/>
          </a:ln>
        </p:spPr>
      </p:pic>
      <p:pic>
        <p:nvPicPr>
          <p:cNvPr id="114" name="Google Shape;114;p20"/>
          <p:cNvPicPr preferRelativeResize="0"/>
          <p:nvPr/>
        </p:nvPicPr>
        <p:blipFill>
          <a:blip r:embed="rId3">
            <a:alphaModFix/>
          </a:blip>
          <a:stretch>
            <a:fillRect/>
          </a:stretch>
        </p:blipFill>
        <p:spPr>
          <a:xfrm>
            <a:off x="-1714500" y="-4179725"/>
            <a:ext cx="6410324" cy="6410324"/>
          </a:xfrm>
          <a:prstGeom prst="rect">
            <a:avLst/>
          </a:prstGeom>
          <a:noFill/>
          <a:ln>
            <a:noFill/>
          </a:ln>
        </p:spPr>
      </p:pic>
      <p:pic>
        <p:nvPicPr>
          <p:cNvPr id="115" name="Google Shape;115;p20"/>
          <p:cNvPicPr preferRelativeResize="0"/>
          <p:nvPr/>
        </p:nvPicPr>
        <p:blipFill>
          <a:blip r:embed="rId4">
            <a:alphaModFix/>
          </a:blip>
          <a:stretch>
            <a:fillRect/>
          </a:stretch>
        </p:blipFill>
        <p:spPr>
          <a:xfrm>
            <a:off x="6444075" y="2348125"/>
            <a:ext cx="5143500" cy="5143500"/>
          </a:xfrm>
          <a:prstGeom prst="rect">
            <a:avLst/>
          </a:prstGeom>
          <a:noFill/>
          <a:ln>
            <a:noFill/>
          </a:ln>
        </p:spPr>
      </p:pic>
    </p:spTree>
    <p:extLst>
      <p:ext uri="{BB962C8B-B14F-4D97-AF65-F5344CB8AC3E}">
        <p14:creationId xmlns:p14="http://schemas.microsoft.com/office/powerpoint/2010/main" val="18453796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6"/>
        <p:cNvGrpSpPr/>
        <p:nvPr/>
      </p:nvGrpSpPr>
      <p:grpSpPr>
        <a:xfrm>
          <a:off x="0" y="0"/>
          <a:ext cx="0" cy="0"/>
          <a:chOff x="0" y="0"/>
          <a:chExt cx="0" cy="0"/>
        </a:xfrm>
      </p:grpSpPr>
      <p:pic>
        <p:nvPicPr>
          <p:cNvPr id="117" name="Google Shape;117;p21"/>
          <p:cNvPicPr preferRelativeResize="0"/>
          <p:nvPr/>
        </p:nvPicPr>
        <p:blipFill>
          <a:blip r:embed="rId2">
            <a:alphaModFix/>
          </a:blip>
          <a:stretch>
            <a:fillRect/>
          </a:stretch>
        </p:blipFill>
        <p:spPr>
          <a:xfrm>
            <a:off x="4305300" y="2791038"/>
            <a:ext cx="6410324" cy="6410324"/>
          </a:xfrm>
          <a:prstGeom prst="rect">
            <a:avLst/>
          </a:prstGeom>
          <a:noFill/>
          <a:ln>
            <a:noFill/>
          </a:ln>
        </p:spPr>
      </p:pic>
      <p:pic>
        <p:nvPicPr>
          <p:cNvPr id="118" name="Google Shape;118;p21"/>
          <p:cNvPicPr preferRelativeResize="0"/>
          <p:nvPr/>
        </p:nvPicPr>
        <p:blipFill>
          <a:blip r:embed="rId3">
            <a:alphaModFix/>
          </a:blip>
          <a:stretch>
            <a:fillRect/>
          </a:stretch>
        </p:blipFill>
        <p:spPr>
          <a:xfrm>
            <a:off x="7025100" y="1528975"/>
            <a:ext cx="5143500" cy="5143500"/>
          </a:xfrm>
          <a:prstGeom prst="rect">
            <a:avLst/>
          </a:prstGeom>
          <a:noFill/>
          <a:ln>
            <a:noFill/>
          </a:ln>
        </p:spPr>
      </p:pic>
    </p:spTree>
    <p:extLst>
      <p:ext uri="{BB962C8B-B14F-4D97-AF65-F5344CB8AC3E}">
        <p14:creationId xmlns:p14="http://schemas.microsoft.com/office/powerpoint/2010/main" val="2288068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720000" y="718250"/>
            <a:ext cx="3949200" cy="1140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atin typeface="Inter ExtraBold" panose="02000503000000020004" pitchFamily="2" charset="0"/>
                <a:ea typeface="Inter ExtraBold" panose="02000503000000020004" pitchFamily="2"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dirty="0"/>
          </a:p>
        </p:txBody>
      </p:sp>
      <p:sp>
        <p:nvSpPr>
          <p:cNvPr id="43" name="Google Shape;43;p9"/>
          <p:cNvSpPr txBox="1">
            <a:spLocks noGrp="1"/>
          </p:cNvSpPr>
          <p:nvPr>
            <p:ph type="subTitle" idx="1"/>
          </p:nvPr>
        </p:nvSpPr>
        <p:spPr>
          <a:xfrm>
            <a:off x="713100" y="2190008"/>
            <a:ext cx="3866400" cy="241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9"/>
          <p:cNvSpPr txBox="1">
            <a:spLocks noGrp="1"/>
          </p:cNvSpPr>
          <p:nvPr>
            <p:ph type="subTitle" idx="2"/>
          </p:nvPr>
        </p:nvSpPr>
        <p:spPr>
          <a:xfrm>
            <a:off x="4564500" y="2190008"/>
            <a:ext cx="3866400" cy="241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45" name="Google Shape;45;p9"/>
          <p:cNvPicPr preferRelativeResize="0"/>
          <p:nvPr/>
        </p:nvPicPr>
        <p:blipFill rotWithShape="1">
          <a:blip r:embed="rId2">
            <a:alphaModFix/>
          </a:blip>
          <a:srcRect l="49657" t="62034"/>
          <a:stretch/>
        </p:blipFill>
        <p:spPr>
          <a:xfrm flipH="1">
            <a:off x="6347626" y="0"/>
            <a:ext cx="2796374" cy="210885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1597819"/>
            <a:ext cx="7772400" cy="1102519"/>
          </a:xfrm>
        </p:spPr>
        <p:txBody>
          <a:bodyPr/>
          <a:lstStyle/>
          <a:p>
            <a:r>
              <a:rPr lang="it-IT"/>
              <a:t>Fare clic per modificare lo stile del titolo</a:t>
            </a:r>
          </a:p>
        </p:txBody>
      </p:sp>
      <p:sp>
        <p:nvSpPr>
          <p:cNvPr id="3" name="Sottotitolo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45DA1D44-9678-15EB-F5D2-2EC8897C9BBC}"/>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5AD1652C-73F2-F782-2B6C-A18B85811091}"/>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4547581F-6CEB-30AD-D5FD-09CE2FFE4EEE}"/>
              </a:ext>
            </a:extLst>
          </p:cNvPr>
          <p:cNvSpPr>
            <a:spLocks noGrp="1" noChangeArrowheads="1"/>
          </p:cNvSpPr>
          <p:nvPr>
            <p:ph type="sldNum" sz="quarter" idx="12"/>
          </p:nvPr>
        </p:nvSpPr>
        <p:spPr>
          <a:ln/>
        </p:spPr>
        <p:txBody>
          <a:bodyPr/>
          <a:lstStyle>
            <a:lvl1pPr>
              <a:defRPr/>
            </a:lvl1pPr>
          </a:lstStyle>
          <a:p>
            <a:fld id="{3B6E81D8-A2EB-4449-B453-46098EED27D9}" type="slidenum">
              <a:rPr lang="it-IT" altLang="it-IT"/>
              <a:pPr/>
              <a:t>‹N›</a:t>
            </a:fld>
            <a:endParaRPr lang="it-IT" altLang="it-IT"/>
          </a:p>
        </p:txBody>
      </p:sp>
    </p:spTree>
    <p:extLst>
      <p:ext uri="{BB962C8B-B14F-4D97-AF65-F5344CB8AC3E}">
        <p14:creationId xmlns:p14="http://schemas.microsoft.com/office/powerpoint/2010/main" val="30388789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C9B13AF-AFA6-C678-38A2-7B23D3B017DB}"/>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9159D0C7-9987-5723-B389-C0EB3A4DA139}"/>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D36E1964-4B29-5A4A-B084-9332811AF385}"/>
              </a:ext>
            </a:extLst>
          </p:cNvPr>
          <p:cNvSpPr>
            <a:spLocks noGrp="1" noChangeArrowheads="1"/>
          </p:cNvSpPr>
          <p:nvPr>
            <p:ph type="sldNum" sz="quarter" idx="12"/>
          </p:nvPr>
        </p:nvSpPr>
        <p:spPr>
          <a:ln/>
        </p:spPr>
        <p:txBody>
          <a:bodyPr/>
          <a:lstStyle>
            <a:lvl1pPr>
              <a:defRPr/>
            </a:lvl1pPr>
          </a:lstStyle>
          <a:p>
            <a:fld id="{A9771B04-5298-45B2-9B3E-70FC62402198}" type="slidenum">
              <a:rPr lang="it-IT" altLang="it-IT"/>
              <a:pPr/>
              <a:t>‹N›</a:t>
            </a:fld>
            <a:endParaRPr lang="it-IT" altLang="it-IT"/>
          </a:p>
        </p:txBody>
      </p:sp>
    </p:spTree>
    <p:extLst>
      <p:ext uri="{BB962C8B-B14F-4D97-AF65-F5344CB8AC3E}">
        <p14:creationId xmlns:p14="http://schemas.microsoft.com/office/powerpoint/2010/main" val="1862999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3305176"/>
            <a:ext cx="7772400" cy="1021556"/>
          </a:xfrm>
        </p:spPr>
        <p:txBody>
          <a:bodyPr anchor="t"/>
          <a:lstStyle>
            <a:lvl1pPr algn="l">
              <a:defRPr sz="3000" b="1" cap="all"/>
            </a:lvl1pPr>
          </a:lstStyle>
          <a:p>
            <a:r>
              <a:rPr lang="it-IT"/>
              <a:t>Fare clic per modificare lo stile del titolo</a:t>
            </a:r>
          </a:p>
        </p:txBody>
      </p:sp>
      <p:sp>
        <p:nvSpPr>
          <p:cNvPr id="3" name="Segnaposto testo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it-IT"/>
              <a:t>Fare clic per modificare stili del testo dello schema</a:t>
            </a:r>
          </a:p>
        </p:txBody>
      </p:sp>
      <p:sp>
        <p:nvSpPr>
          <p:cNvPr id="4" name="Rectangle 4">
            <a:extLst>
              <a:ext uri="{FF2B5EF4-FFF2-40B4-BE49-F238E27FC236}">
                <a16:creationId xmlns:a16="http://schemas.microsoft.com/office/drawing/2014/main" id="{6B896577-84E0-17C8-E178-D16060024142}"/>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42B554E0-F42D-7F96-C5A1-0EF3FEBAC672}"/>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2EE3D559-5872-665C-FED5-D7503649D5F5}"/>
              </a:ext>
            </a:extLst>
          </p:cNvPr>
          <p:cNvSpPr>
            <a:spLocks noGrp="1" noChangeArrowheads="1"/>
          </p:cNvSpPr>
          <p:nvPr>
            <p:ph type="sldNum" sz="quarter" idx="12"/>
          </p:nvPr>
        </p:nvSpPr>
        <p:spPr>
          <a:ln/>
        </p:spPr>
        <p:txBody>
          <a:bodyPr/>
          <a:lstStyle>
            <a:lvl1pPr>
              <a:defRPr/>
            </a:lvl1pPr>
          </a:lstStyle>
          <a:p>
            <a:fld id="{0BB81EFB-5E58-447F-B6C7-7632547FE084}" type="slidenum">
              <a:rPr lang="it-IT" altLang="it-IT"/>
              <a:pPr/>
              <a:t>‹N›</a:t>
            </a:fld>
            <a:endParaRPr lang="it-IT" altLang="it-IT"/>
          </a:p>
        </p:txBody>
      </p:sp>
    </p:spTree>
    <p:extLst>
      <p:ext uri="{BB962C8B-B14F-4D97-AF65-F5344CB8AC3E}">
        <p14:creationId xmlns:p14="http://schemas.microsoft.com/office/powerpoint/2010/main" val="3922346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C5E24340-784E-1B9E-24EA-34AC629F9443}"/>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4F5AB5B2-F4EF-4F90-096B-D7364A9825B8}"/>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C226C5AE-BA17-E3B4-D6DC-7A57843A5C66}"/>
              </a:ext>
            </a:extLst>
          </p:cNvPr>
          <p:cNvSpPr>
            <a:spLocks noGrp="1" noChangeArrowheads="1"/>
          </p:cNvSpPr>
          <p:nvPr>
            <p:ph type="sldNum" sz="quarter" idx="12"/>
          </p:nvPr>
        </p:nvSpPr>
        <p:spPr>
          <a:ln/>
        </p:spPr>
        <p:txBody>
          <a:bodyPr/>
          <a:lstStyle>
            <a:lvl1pPr>
              <a:defRPr/>
            </a:lvl1pPr>
          </a:lstStyle>
          <a:p>
            <a:fld id="{F534BA52-093E-46D0-9D7E-8457D5044692}" type="slidenum">
              <a:rPr lang="it-IT" altLang="it-IT"/>
              <a:pPr/>
              <a:t>‹N›</a:t>
            </a:fld>
            <a:endParaRPr lang="it-IT" altLang="it-IT"/>
          </a:p>
        </p:txBody>
      </p:sp>
    </p:spTree>
    <p:extLst>
      <p:ext uri="{BB962C8B-B14F-4D97-AF65-F5344CB8AC3E}">
        <p14:creationId xmlns:p14="http://schemas.microsoft.com/office/powerpoint/2010/main" val="12969688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stili del testo dello schema</a:t>
            </a:r>
          </a:p>
        </p:txBody>
      </p:sp>
      <p:sp>
        <p:nvSpPr>
          <p:cNvPr id="4" name="Segnaposto contenuto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stili del testo dello schema</a:t>
            </a:r>
          </a:p>
        </p:txBody>
      </p:sp>
      <p:sp>
        <p:nvSpPr>
          <p:cNvPr id="6" name="Segnaposto contenuto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ED390C81-3069-AF65-D472-ABC4A669F13E}"/>
              </a:ext>
            </a:extLst>
          </p:cNvPr>
          <p:cNvSpPr>
            <a:spLocks noGrp="1" noChangeArrowheads="1"/>
          </p:cNvSpPr>
          <p:nvPr>
            <p:ph type="dt" sz="half" idx="10"/>
          </p:nvPr>
        </p:nvSpPr>
        <p:spPr>
          <a:ln/>
        </p:spPr>
        <p:txBody>
          <a:bodyPr/>
          <a:lstStyle>
            <a:lvl1pPr>
              <a:defRPr/>
            </a:lvl1pPr>
          </a:lstStyle>
          <a:p>
            <a:pPr>
              <a:defRPr/>
            </a:pPr>
            <a:endParaRPr lang="it-IT"/>
          </a:p>
        </p:txBody>
      </p:sp>
      <p:sp>
        <p:nvSpPr>
          <p:cNvPr id="8" name="Rectangle 5">
            <a:extLst>
              <a:ext uri="{FF2B5EF4-FFF2-40B4-BE49-F238E27FC236}">
                <a16:creationId xmlns:a16="http://schemas.microsoft.com/office/drawing/2014/main" id="{AC4B9BB7-680A-9919-F474-BFDCC5AB1F9D}"/>
              </a:ext>
            </a:extLst>
          </p:cNvPr>
          <p:cNvSpPr>
            <a:spLocks noGrp="1" noChangeArrowheads="1"/>
          </p:cNvSpPr>
          <p:nvPr>
            <p:ph type="ftr" sz="quarter" idx="11"/>
          </p:nvPr>
        </p:nvSpPr>
        <p:spPr>
          <a:ln/>
        </p:spPr>
        <p:txBody>
          <a:bodyPr/>
          <a:lstStyle>
            <a:lvl1pPr>
              <a:defRPr/>
            </a:lvl1pPr>
          </a:lstStyle>
          <a:p>
            <a:pPr>
              <a:defRPr/>
            </a:pPr>
            <a:endParaRPr lang="it-IT"/>
          </a:p>
        </p:txBody>
      </p:sp>
      <p:sp>
        <p:nvSpPr>
          <p:cNvPr id="9" name="Rectangle 6">
            <a:extLst>
              <a:ext uri="{FF2B5EF4-FFF2-40B4-BE49-F238E27FC236}">
                <a16:creationId xmlns:a16="http://schemas.microsoft.com/office/drawing/2014/main" id="{9BF25F67-0378-7DF9-2D2F-986A98BFE4D8}"/>
              </a:ext>
            </a:extLst>
          </p:cNvPr>
          <p:cNvSpPr>
            <a:spLocks noGrp="1" noChangeArrowheads="1"/>
          </p:cNvSpPr>
          <p:nvPr>
            <p:ph type="sldNum" sz="quarter" idx="12"/>
          </p:nvPr>
        </p:nvSpPr>
        <p:spPr>
          <a:ln/>
        </p:spPr>
        <p:txBody>
          <a:bodyPr/>
          <a:lstStyle>
            <a:lvl1pPr>
              <a:defRPr/>
            </a:lvl1pPr>
          </a:lstStyle>
          <a:p>
            <a:fld id="{44205270-B0B7-4C1A-8D7C-4D7424DF1F9D}" type="slidenum">
              <a:rPr lang="it-IT" altLang="it-IT"/>
              <a:pPr/>
              <a:t>‹N›</a:t>
            </a:fld>
            <a:endParaRPr lang="it-IT" altLang="it-IT"/>
          </a:p>
        </p:txBody>
      </p:sp>
    </p:spTree>
    <p:extLst>
      <p:ext uri="{BB962C8B-B14F-4D97-AF65-F5344CB8AC3E}">
        <p14:creationId xmlns:p14="http://schemas.microsoft.com/office/powerpoint/2010/main" val="3206648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BBD255AE-6942-7AD3-75CB-B6591ED5C7C6}"/>
              </a:ext>
            </a:extLst>
          </p:cNvPr>
          <p:cNvSpPr>
            <a:spLocks noGrp="1" noChangeArrowheads="1"/>
          </p:cNvSpPr>
          <p:nvPr>
            <p:ph type="dt" sz="half" idx="10"/>
          </p:nvPr>
        </p:nvSpPr>
        <p:spPr>
          <a:ln/>
        </p:spPr>
        <p:txBody>
          <a:bodyPr/>
          <a:lstStyle>
            <a:lvl1pPr>
              <a:defRPr/>
            </a:lvl1pPr>
          </a:lstStyle>
          <a:p>
            <a:pPr>
              <a:defRPr/>
            </a:pPr>
            <a:endParaRPr lang="it-IT"/>
          </a:p>
        </p:txBody>
      </p:sp>
      <p:sp>
        <p:nvSpPr>
          <p:cNvPr id="4" name="Rectangle 5">
            <a:extLst>
              <a:ext uri="{FF2B5EF4-FFF2-40B4-BE49-F238E27FC236}">
                <a16:creationId xmlns:a16="http://schemas.microsoft.com/office/drawing/2014/main" id="{9C6CDD20-D6EC-4D04-EE45-A37EC74DA710}"/>
              </a:ext>
            </a:extLst>
          </p:cNvPr>
          <p:cNvSpPr>
            <a:spLocks noGrp="1" noChangeArrowheads="1"/>
          </p:cNvSpPr>
          <p:nvPr>
            <p:ph type="ftr" sz="quarter" idx="11"/>
          </p:nvPr>
        </p:nvSpPr>
        <p:spPr>
          <a:ln/>
        </p:spPr>
        <p:txBody>
          <a:bodyPr/>
          <a:lstStyle>
            <a:lvl1pPr>
              <a:defRPr/>
            </a:lvl1pPr>
          </a:lstStyle>
          <a:p>
            <a:pPr>
              <a:defRPr/>
            </a:pPr>
            <a:endParaRPr lang="it-IT"/>
          </a:p>
        </p:txBody>
      </p:sp>
      <p:sp>
        <p:nvSpPr>
          <p:cNvPr id="5" name="Rectangle 6">
            <a:extLst>
              <a:ext uri="{FF2B5EF4-FFF2-40B4-BE49-F238E27FC236}">
                <a16:creationId xmlns:a16="http://schemas.microsoft.com/office/drawing/2014/main" id="{23887844-BD3C-E5D4-9666-AE9536816F7C}"/>
              </a:ext>
            </a:extLst>
          </p:cNvPr>
          <p:cNvSpPr>
            <a:spLocks noGrp="1" noChangeArrowheads="1"/>
          </p:cNvSpPr>
          <p:nvPr>
            <p:ph type="sldNum" sz="quarter" idx="12"/>
          </p:nvPr>
        </p:nvSpPr>
        <p:spPr>
          <a:ln/>
        </p:spPr>
        <p:txBody>
          <a:bodyPr/>
          <a:lstStyle>
            <a:lvl1pPr>
              <a:defRPr/>
            </a:lvl1pPr>
          </a:lstStyle>
          <a:p>
            <a:fld id="{20064D4B-57A7-4F9E-92A9-E0CE9E2282EA}" type="slidenum">
              <a:rPr lang="it-IT" altLang="it-IT"/>
              <a:pPr/>
              <a:t>‹N›</a:t>
            </a:fld>
            <a:endParaRPr lang="it-IT" altLang="it-IT"/>
          </a:p>
        </p:txBody>
      </p:sp>
    </p:spTree>
    <p:extLst>
      <p:ext uri="{BB962C8B-B14F-4D97-AF65-F5344CB8AC3E}">
        <p14:creationId xmlns:p14="http://schemas.microsoft.com/office/powerpoint/2010/main" val="32074429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18DB547-3C16-3C5A-E17C-E2EC1EE5E91F}"/>
              </a:ext>
            </a:extLst>
          </p:cNvPr>
          <p:cNvSpPr>
            <a:spLocks noGrp="1" noChangeArrowheads="1"/>
          </p:cNvSpPr>
          <p:nvPr>
            <p:ph type="dt" sz="half" idx="10"/>
          </p:nvPr>
        </p:nvSpPr>
        <p:spPr>
          <a:ln/>
        </p:spPr>
        <p:txBody>
          <a:bodyPr/>
          <a:lstStyle>
            <a:lvl1pPr>
              <a:defRPr/>
            </a:lvl1pPr>
          </a:lstStyle>
          <a:p>
            <a:pPr>
              <a:defRPr/>
            </a:pPr>
            <a:endParaRPr lang="it-IT"/>
          </a:p>
        </p:txBody>
      </p:sp>
      <p:sp>
        <p:nvSpPr>
          <p:cNvPr id="3" name="Rectangle 5">
            <a:extLst>
              <a:ext uri="{FF2B5EF4-FFF2-40B4-BE49-F238E27FC236}">
                <a16:creationId xmlns:a16="http://schemas.microsoft.com/office/drawing/2014/main" id="{CE35B194-2F06-E3AA-DB0B-274B095C6989}"/>
              </a:ext>
            </a:extLst>
          </p:cNvPr>
          <p:cNvSpPr>
            <a:spLocks noGrp="1" noChangeArrowheads="1"/>
          </p:cNvSpPr>
          <p:nvPr>
            <p:ph type="ftr" sz="quarter" idx="11"/>
          </p:nvPr>
        </p:nvSpPr>
        <p:spPr>
          <a:ln/>
        </p:spPr>
        <p:txBody>
          <a:bodyPr/>
          <a:lstStyle>
            <a:lvl1pPr>
              <a:defRPr/>
            </a:lvl1pPr>
          </a:lstStyle>
          <a:p>
            <a:pPr>
              <a:defRPr/>
            </a:pPr>
            <a:endParaRPr lang="it-IT"/>
          </a:p>
        </p:txBody>
      </p:sp>
      <p:sp>
        <p:nvSpPr>
          <p:cNvPr id="4" name="Rectangle 6">
            <a:extLst>
              <a:ext uri="{FF2B5EF4-FFF2-40B4-BE49-F238E27FC236}">
                <a16:creationId xmlns:a16="http://schemas.microsoft.com/office/drawing/2014/main" id="{72E014D3-6207-15C7-37D8-3B31C7FB5A87}"/>
              </a:ext>
            </a:extLst>
          </p:cNvPr>
          <p:cNvSpPr>
            <a:spLocks noGrp="1" noChangeArrowheads="1"/>
          </p:cNvSpPr>
          <p:nvPr>
            <p:ph type="sldNum" sz="quarter" idx="12"/>
          </p:nvPr>
        </p:nvSpPr>
        <p:spPr>
          <a:ln/>
        </p:spPr>
        <p:txBody>
          <a:bodyPr/>
          <a:lstStyle>
            <a:lvl1pPr>
              <a:defRPr/>
            </a:lvl1pPr>
          </a:lstStyle>
          <a:p>
            <a:fld id="{D9F3676C-D421-4511-9B1C-86E4355A32C4}" type="slidenum">
              <a:rPr lang="it-IT" altLang="it-IT"/>
              <a:pPr/>
              <a:t>‹N›</a:t>
            </a:fld>
            <a:endParaRPr lang="it-IT" altLang="it-IT"/>
          </a:p>
        </p:txBody>
      </p:sp>
    </p:spTree>
    <p:extLst>
      <p:ext uri="{BB962C8B-B14F-4D97-AF65-F5344CB8AC3E}">
        <p14:creationId xmlns:p14="http://schemas.microsoft.com/office/powerpoint/2010/main" val="464985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1" y="204787"/>
            <a:ext cx="3008313" cy="871538"/>
          </a:xfrm>
        </p:spPr>
        <p:txBody>
          <a:bodyPr anchor="b"/>
          <a:lstStyle>
            <a:lvl1pPr algn="l">
              <a:defRPr sz="1500" b="1"/>
            </a:lvl1pPr>
          </a:lstStyle>
          <a:p>
            <a:r>
              <a:rPr lang="it-IT"/>
              <a:t>Fare clic per modificare lo stile del titolo</a:t>
            </a:r>
          </a:p>
        </p:txBody>
      </p:sp>
      <p:sp>
        <p:nvSpPr>
          <p:cNvPr id="3" name="Segnaposto contenuto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F9C757CF-B41D-5A7B-23FB-A936E2AEF736}"/>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D0931A92-7B52-2B63-6B0C-23A2203D7F03}"/>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8DB548B5-3FD8-9D87-06A8-2B3595BB23A5}"/>
              </a:ext>
            </a:extLst>
          </p:cNvPr>
          <p:cNvSpPr>
            <a:spLocks noGrp="1" noChangeArrowheads="1"/>
          </p:cNvSpPr>
          <p:nvPr>
            <p:ph type="sldNum" sz="quarter" idx="12"/>
          </p:nvPr>
        </p:nvSpPr>
        <p:spPr>
          <a:ln/>
        </p:spPr>
        <p:txBody>
          <a:bodyPr/>
          <a:lstStyle>
            <a:lvl1pPr>
              <a:defRPr/>
            </a:lvl1pPr>
          </a:lstStyle>
          <a:p>
            <a:fld id="{B89175AA-556E-4425-95EC-37454ABD407E}" type="slidenum">
              <a:rPr lang="it-IT" altLang="it-IT"/>
              <a:pPr/>
              <a:t>‹N›</a:t>
            </a:fld>
            <a:endParaRPr lang="it-IT" altLang="it-IT"/>
          </a:p>
        </p:txBody>
      </p:sp>
    </p:spTree>
    <p:extLst>
      <p:ext uri="{BB962C8B-B14F-4D97-AF65-F5344CB8AC3E}">
        <p14:creationId xmlns:p14="http://schemas.microsoft.com/office/powerpoint/2010/main" val="24648682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3600450"/>
            <a:ext cx="5486400" cy="425054"/>
          </a:xfrm>
        </p:spPr>
        <p:txBody>
          <a:bodyPr anchor="b"/>
          <a:lstStyle>
            <a:lvl1pPr algn="l">
              <a:defRPr sz="1500" b="1"/>
            </a:lvl1pPr>
          </a:lstStyle>
          <a:p>
            <a:r>
              <a:rPr lang="it-IT"/>
              <a:t>Fare clic per modificare lo stile del titolo</a:t>
            </a:r>
          </a:p>
        </p:txBody>
      </p:sp>
      <p:sp>
        <p:nvSpPr>
          <p:cNvPr id="3" name="Segnaposto immagine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it-IT" noProof="0"/>
          </a:p>
        </p:txBody>
      </p:sp>
      <p:sp>
        <p:nvSpPr>
          <p:cNvPr id="4" name="Segnaposto testo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C445C144-CAC5-E9E6-54C0-368C624C2671}"/>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214AA3C8-528D-F54A-436C-D6EBB4E6E940}"/>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E34491D8-77C3-9F48-3870-F364BB6CA2DF}"/>
              </a:ext>
            </a:extLst>
          </p:cNvPr>
          <p:cNvSpPr>
            <a:spLocks noGrp="1" noChangeArrowheads="1"/>
          </p:cNvSpPr>
          <p:nvPr>
            <p:ph type="sldNum" sz="quarter" idx="12"/>
          </p:nvPr>
        </p:nvSpPr>
        <p:spPr>
          <a:ln/>
        </p:spPr>
        <p:txBody>
          <a:bodyPr/>
          <a:lstStyle>
            <a:lvl1pPr>
              <a:defRPr/>
            </a:lvl1pPr>
          </a:lstStyle>
          <a:p>
            <a:fld id="{ED0F52E5-473D-43AD-9517-759F47BB7226}" type="slidenum">
              <a:rPr lang="it-IT" altLang="it-IT"/>
              <a:pPr/>
              <a:t>‹N›</a:t>
            </a:fld>
            <a:endParaRPr lang="it-IT" altLang="it-IT"/>
          </a:p>
        </p:txBody>
      </p:sp>
    </p:spTree>
    <p:extLst>
      <p:ext uri="{BB962C8B-B14F-4D97-AF65-F5344CB8AC3E}">
        <p14:creationId xmlns:p14="http://schemas.microsoft.com/office/powerpoint/2010/main" val="1970428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EE2F0308-B127-EEE4-BAC5-7C677EF1AA2F}"/>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44BD58A0-EE38-1D6C-2FD7-C425B8EDE3B6}"/>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8C764337-DEF6-6F2D-491E-A9567AA65118}"/>
              </a:ext>
            </a:extLst>
          </p:cNvPr>
          <p:cNvSpPr>
            <a:spLocks noGrp="1" noChangeArrowheads="1"/>
          </p:cNvSpPr>
          <p:nvPr>
            <p:ph type="sldNum" sz="quarter" idx="12"/>
          </p:nvPr>
        </p:nvSpPr>
        <p:spPr>
          <a:ln/>
        </p:spPr>
        <p:txBody>
          <a:bodyPr/>
          <a:lstStyle>
            <a:lvl1pPr>
              <a:defRPr/>
            </a:lvl1pPr>
          </a:lstStyle>
          <a:p>
            <a:fld id="{287C7016-606F-40A5-9ADF-1336B7CD41D4}" type="slidenum">
              <a:rPr lang="it-IT" altLang="it-IT"/>
              <a:pPr/>
              <a:t>‹N›</a:t>
            </a:fld>
            <a:endParaRPr lang="it-IT" altLang="it-IT"/>
          </a:p>
        </p:txBody>
      </p:sp>
    </p:spTree>
    <p:extLst>
      <p:ext uri="{BB962C8B-B14F-4D97-AF65-F5344CB8AC3E}">
        <p14:creationId xmlns:p14="http://schemas.microsoft.com/office/powerpoint/2010/main" val="64284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05979"/>
            <a:ext cx="2057400" cy="4388644"/>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05979"/>
            <a:ext cx="6019800" cy="4388644"/>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DC47F82C-55F2-D7F4-50AC-4682C7A6A6B6}"/>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C1B2F55C-66C1-A83B-07CC-5B0A17FF11A2}"/>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D75D3D5D-EC9E-AC8F-C6E4-8B34B4BF74CE}"/>
              </a:ext>
            </a:extLst>
          </p:cNvPr>
          <p:cNvSpPr>
            <a:spLocks noGrp="1" noChangeArrowheads="1"/>
          </p:cNvSpPr>
          <p:nvPr>
            <p:ph type="sldNum" sz="quarter" idx="12"/>
          </p:nvPr>
        </p:nvSpPr>
        <p:spPr>
          <a:ln/>
        </p:spPr>
        <p:txBody>
          <a:bodyPr/>
          <a:lstStyle>
            <a:lvl1pPr>
              <a:defRPr/>
            </a:lvl1pPr>
          </a:lstStyle>
          <a:p>
            <a:fld id="{328CC062-6D13-4F14-959A-A0AEE9E0B54A}" type="slidenum">
              <a:rPr lang="it-IT" altLang="it-IT"/>
              <a:pPr/>
              <a:t>‹N›</a:t>
            </a:fld>
            <a:endParaRPr lang="it-IT" altLang="it-IT"/>
          </a:p>
        </p:txBody>
      </p:sp>
    </p:spTree>
    <p:extLst>
      <p:ext uri="{BB962C8B-B14F-4D97-AF65-F5344CB8AC3E}">
        <p14:creationId xmlns:p14="http://schemas.microsoft.com/office/powerpoint/2010/main" val="4037966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720000" y="375287"/>
            <a:ext cx="42948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09" name="Google Shape;109;p19"/>
          <p:cNvSpPr txBox="1">
            <a:spLocks noGrp="1"/>
          </p:cNvSpPr>
          <p:nvPr>
            <p:ph type="subTitle" idx="1"/>
          </p:nvPr>
        </p:nvSpPr>
        <p:spPr>
          <a:xfrm>
            <a:off x="720000" y="1083725"/>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1" name="Google Shape;111;p19"/>
          <p:cNvPicPr preferRelativeResize="0"/>
          <p:nvPr/>
        </p:nvPicPr>
        <p:blipFill rotWithShape="1">
          <a:blip r:embed="rId2">
            <a:alphaModFix/>
          </a:blip>
          <a:srcRect l="34197" t="5109" b="5100"/>
          <a:stretch/>
        </p:blipFill>
        <p:spPr>
          <a:xfrm flipH="1">
            <a:off x="5374550" y="0"/>
            <a:ext cx="3769450" cy="514350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reserve="1">
  <p:cSld name="1_Thanks">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720000" y="375287"/>
            <a:ext cx="42948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atin typeface="Inter ExtraBold" panose="02000503000000020004" pitchFamily="2" charset="0"/>
                <a:ea typeface="Inter ExtraBold" panose="02000503000000020004" pitchFamily="2"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09" name="Google Shape;109;p19"/>
          <p:cNvSpPr txBox="1">
            <a:spLocks noGrp="1"/>
          </p:cNvSpPr>
          <p:nvPr>
            <p:ph type="subTitle" idx="1"/>
          </p:nvPr>
        </p:nvSpPr>
        <p:spPr>
          <a:xfrm>
            <a:off x="720000" y="1083725"/>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16905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2"/>
        <p:cNvGrpSpPr/>
        <p:nvPr/>
      </p:nvGrpSpPr>
      <p:grpSpPr>
        <a:xfrm>
          <a:off x="0" y="0"/>
          <a:ext cx="0" cy="0"/>
          <a:chOff x="0" y="0"/>
          <a:chExt cx="0" cy="0"/>
        </a:xfrm>
      </p:grpSpPr>
      <p:pic>
        <p:nvPicPr>
          <p:cNvPr id="113" name="Google Shape;113;p20"/>
          <p:cNvPicPr preferRelativeResize="0"/>
          <p:nvPr/>
        </p:nvPicPr>
        <p:blipFill>
          <a:blip r:embed="rId2">
            <a:alphaModFix/>
          </a:blip>
          <a:stretch>
            <a:fillRect/>
          </a:stretch>
        </p:blipFill>
        <p:spPr>
          <a:xfrm>
            <a:off x="-1882689" y="-1063550"/>
            <a:ext cx="4140628" cy="4140674"/>
          </a:xfrm>
          <a:prstGeom prst="rect">
            <a:avLst/>
          </a:prstGeom>
          <a:noFill/>
          <a:ln>
            <a:noFill/>
          </a:ln>
        </p:spPr>
      </p:pic>
      <p:pic>
        <p:nvPicPr>
          <p:cNvPr id="114" name="Google Shape;114;p20"/>
          <p:cNvPicPr preferRelativeResize="0"/>
          <p:nvPr/>
        </p:nvPicPr>
        <p:blipFill>
          <a:blip r:embed="rId3">
            <a:alphaModFix/>
          </a:blip>
          <a:stretch>
            <a:fillRect/>
          </a:stretch>
        </p:blipFill>
        <p:spPr>
          <a:xfrm>
            <a:off x="-1714500" y="-4179725"/>
            <a:ext cx="6410324" cy="6410324"/>
          </a:xfrm>
          <a:prstGeom prst="rect">
            <a:avLst/>
          </a:prstGeom>
          <a:noFill/>
          <a:ln>
            <a:noFill/>
          </a:ln>
        </p:spPr>
      </p:pic>
      <p:pic>
        <p:nvPicPr>
          <p:cNvPr id="115" name="Google Shape;115;p20"/>
          <p:cNvPicPr preferRelativeResize="0"/>
          <p:nvPr/>
        </p:nvPicPr>
        <p:blipFill>
          <a:blip r:embed="rId4">
            <a:alphaModFix/>
          </a:blip>
          <a:stretch>
            <a:fillRect/>
          </a:stretch>
        </p:blipFill>
        <p:spPr>
          <a:xfrm>
            <a:off x="6444075" y="2348125"/>
            <a:ext cx="51435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6"/>
        <p:cNvGrpSpPr/>
        <p:nvPr/>
      </p:nvGrpSpPr>
      <p:grpSpPr>
        <a:xfrm>
          <a:off x="0" y="0"/>
          <a:ext cx="0" cy="0"/>
          <a:chOff x="0" y="0"/>
          <a:chExt cx="0" cy="0"/>
        </a:xfrm>
      </p:grpSpPr>
      <p:pic>
        <p:nvPicPr>
          <p:cNvPr id="117" name="Google Shape;117;p21"/>
          <p:cNvPicPr preferRelativeResize="0"/>
          <p:nvPr/>
        </p:nvPicPr>
        <p:blipFill>
          <a:blip r:embed="rId2">
            <a:alphaModFix/>
          </a:blip>
          <a:stretch>
            <a:fillRect/>
          </a:stretch>
        </p:blipFill>
        <p:spPr>
          <a:xfrm>
            <a:off x="4305300" y="2791038"/>
            <a:ext cx="6410324" cy="6410324"/>
          </a:xfrm>
          <a:prstGeom prst="rect">
            <a:avLst/>
          </a:prstGeom>
          <a:noFill/>
          <a:ln>
            <a:noFill/>
          </a:ln>
        </p:spPr>
      </p:pic>
      <p:pic>
        <p:nvPicPr>
          <p:cNvPr id="118" name="Google Shape;118;p21"/>
          <p:cNvPicPr preferRelativeResize="0"/>
          <p:nvPr/>
        </p:nvPicPr>
        <p:blipFill>
          <a:blip r:embed="rId3">
            <a:alphaModFix/>
          </a:blip>
          <a:stretch>
            <a:fillRect/>
          </a:stretch>
        </p:blipFill>
        <p:spPr>
          <a:xfrm>
            <a:off x="7025100" y="1528975"/>
            <a:ext cx="51435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000000"/>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2227"/>
          <a:stretch/>
        </p:blipFill>
        <p:spPr>
          <a:xfrm>
            <a:off x="2176400" y="1394328"/>
            <a:ext cx="4820626" cy="3749174"/>
          </a:xfrm>
          <a:prstGeom prst="rect">
            <a:avLst/>
          </a:prstGeom>
          <a:noFill/>
          <a:ln>
            <a:noFill/>
          </a:ln>
        </p:spPr>
      </p:pic>
      <p:sp>
        <p:nvSpPr>
          <p:cNvPr id="12" name="Google Shape;12;p2"/>
          <p:cNvSpPr txBox="1">
            <a:spLocks noGrp="1"/>
          </p:cNvSpPr>
          <p:nvPr>
            <p:ph type="ctrTitle"/>
          </p:nvPr>
        </p:nvSpPr>
        <p:spPr>
          <a:xfrm>
            <a:off x="713100" y="500625"/>
            <a:ext cx="7717800" cy="1787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800">
                <a:latin typeface="Inter ExtraBold" panose="02000503000000020004" pitchFamily="2" charset="0"/>
                <a:ea typeface="Inter ExtraBold" panose="02000503000000020004" pitchFamily="2"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3" name="Google Shape;13;p2"/>
          <p:cNvSpPr txBox="1">
            <a:spLocks noGrp="1"/>
          </p:cNvSpPr>
          <p:nvPr>
            <p:ph type="subTitle" idx="1"/>
          </p:nvPr>
        </p:nvSpPr>
        <p:spPr>
          <a:xfrm>
            <a:off x="1542225" y="2288150"/>
            <a:ext cx="60747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Roboto"/>
              <a:buNone/>
              <a:defRPr sz="1800">
                <a:solidFill>
                  <a:schemeClr val="dk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560235863"/>
      </p:ext>
    </p:extLst>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65" r:id="rId5"/>
    <p:sldLayoutId id="2147483671" r:id="rId6"/>
    <p:sldLayoutId id="2147483666" r:id="rId7"/>
    <p:sldLayoutId id="214748366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Inter ExtraBold" panose="02000503000000020004" pitchFamily="2" charset="0"/>
          <a:ea typeface="Inter ExtraBold" panose="0200050300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108365494"/>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Inter ExtraBold" panose="02000503000000020004" pitchFamily="2" charset="0"/>
          <a:ea typeface="Inter ExtraBold" panose="0200050300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BBFB2A1-19D8-EEAB-B2CE-D52D2B96CAA0}"/>
              </a:ext>
            </a:extLst>
          </p:cNvPr>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5BEA2946-47FF-5753-7813-4AF454721CDF}"/>
              </a:ext>
            </a:extLst>
          </p:cNvPr>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4EA7453C-2611-483A-C0B2-9B112F844FBE}"/>
              </a:ext>
            </a:extLst>
          </p:cNvPr>
          <p:cNvSpPr>
            <a:spLocks noGrp="1" noChangeArrowheads="1"/>
          </p:cNvSpPr>
          <p:nvPr>
            <p:ph type="dt" sz="half" idx="2"/>
          </p:nvPr>
        </p:nvSpPr>
        <p:spPr bwMode="auto">
          <a:xfrm>
            <a:off x="457200" y="4683919"/>
            <a:ext cx="2133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50">
                <a:latin typeface="Arial" charset="0"/>
              </a:defRPr>
            </a:lvl1pPr>
          </a:lstStyle>
          <a:p>
            <a:pPr>
              <a:defRPr/>
            </a:pPr>
            <a:endParaRPr lang="it-IT"/>
          </a:p>
        </p:txBody>
      </p:sp>
      <p:sp>
        <p:nvSpPr>
          <p:cNvPr id="1029" name="Rectangle 5">
            <a:extLst>
              <a:ext uri="{FF2B5EF4-FFF2-40B4-BE49-F238E27FC236}">
                <a16:creationId xmlns:a16="http://schemas.microsoft.com/office/drawing/2014/main" id="{776295C0-2DE1-8DA7-6546-339F9C2B9E84}"/>
              </a:ext>
            </a:extLst>
          </p:cNvPr>
          <p:cNvSpPr>
            <a:spLocks noGrp="1" noChangeArrowheads="1"/>
          </p:cNvSpPr>
          <p:nvPr>
            <p:ph type="ftr" sz="quarter" idx="3"/>
          </p:nvPr>
        </p:nvSpPr>
        <p:spPr bwMode="auto">
          <a:xfrm>
            <a:off x="3124200" y="4683919"/>
            <a:ext cx="2895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latin typeface="Arial" charset="0"/>
              </a:defRPr>
            </a:lvl1pPr>
          </a:lstStyle>
          <a:p>
            <a:pPr>
              <a:defRPr/>
            </a:pPr>
            <a:endParaRPr lang="it-IT"/>
          </a:p>
        </p:txBody>
      </p:sp>
      <p:sp>
        <p:nvSpPr>
          <p:cNvPr id="1030" name="Rectangle 6">
            <a:extLst>
              <a:ext uri="{FF2B5EF4-FFF2-40B4-BE49-F238E27FC236}">
                <a16:creationId xmlns:a16="http://schemas.microsoft.com/office/drawing/2014/main" id="{F1802A2C-4D85-30FC-030E-4B6A4D4A8B24}"/>
              </a:ext>
            </a:extLst>
          </p:cNvPr>
          <p:cNvSpPr>
            <a:spLocks noGrp="1" noChangeArrowheads="1"/>
          </p:cNvSpPr>
          <p:nvPr>
            <p:ph type="sldNum" sz="quarter" idx="4"/>
          </p:nvPr>
        </p:nvSpPr>
        <p:spPr bwMode="auto">
          <a:xfrm>
            <a:off x="6553200" y="4683919"/>
            <a:ext cx="2133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a:lvl1pPr>
          </a:lstStyle>
          <a:p>
            <a:fld id="{2E39965C-0BF1-42F4-9934-A85B4A72D380}" type="slidenum">
              <a:rPr lang="it-IT" altLang="it-IT"/>
              <a:pPr/>
              <a:t>‹N›</a:t>
            </a:fld>
            <a:endParaRPr lang="it-IT" altLang="it-IT"/>
          </a:p>
        </p:txBody>
      </p:sp>
    </p:spTree>
    <p:extLst>
      <p:ext uri="{BB962C8B-B14F-4D97-AF65-F5344CB8AC3E}">
        <p14:creationId xmlns:p14="http://schemas.microsoft.com/office/powerpoint/2010/main" val="249093352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713100" y="500625"/>
            <a:ext cx="7717800" cy="17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dirty="0">
                <a:latin typeface="TT Firs Neue Trl DemiBold" panose="02000503030000020004" pitchFamily="2" charset="0"/>
              </a:rPr>
              <a:t>EXPECT THE UNEXPECTED</a:t>
            </a:r>
            <a:endParaRPr dirty="0">
              <a:latin typeface="TT Firs Neue Trl DemiBold" panose="02000503030000020004" pitchFamily="2" charset="0"/>
            </a:endParaRPr>
          </a:p>
        </p:txBody>
      </p:sp>
      <p:sp>
        <p:nvSpPr>
          <p:cNvPr id="130" name="Google Shape;130;p25"/>
          <p:cNvSpPr txBox="1">
            <a:spLocks noGrp="1"/>
          </p:cNvSpPr>
          <p:nvPr>
            <p:ph type="subTitle" idx="1"/>
          </p:nvPr>
        </p:nvSpPr>
        <p:spPr>
          <a:xfrm>
            <a:off x="1542225" y="2288150"/>
            <a:ext cx="60747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924D"/>
                </a:solidFill>
                <a:latin typeface="Inter Black" panose="02000503000000020004" pitchFamily="2" charset="0"/>
                <a:ea typeface="Inter Black" panose="02000503000000020004" pitchFamily="2" charset="0"/>
              </a:rPr>
              <a:t>EMEA MEETING</a:t>
            </a:r>
            <a:endParaRPr dirty="0">
              <a:solidFill>
                <a:srgbClr val="FF924D"/>
              </a:solidFill>
              <a:latin typeface="Inter Black" panose="02000503000000020004" pitchFamily="2" charset="0"/>
              <a:ea typeface="Inter Black" panose="02000503000000020004" pitchFamily="2" charset="0"/>
            </a:endParaRPr>
          </a:p>
        </p:txBody>
      </p:sp>
      <p:cxnSp>
        <p:nvCxnSpPr>
          <p:cNvPr id="131" name="Google Shape;131;p25"/>
          <p:cNvCxnSpPr>
            <a:stCxn id="130" idx="1"/>
          </p:cNvCxnSpPr>
          <p:nvPr/>
        </p:nvCxnSpPr>
        <p:spPr>
          <a:xfrm rot="10800000">
            <a:off x="714525" y="2526050"/>
            <a:ext cx="827700" cy="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25"/>
          <p:cNvCxnSpPr>
            <a:stCxn id="130" idx="3"/>
          </p:cNvCxnSpPr>
          <p:nvPr/>
        </p:nvCxnSpPr>
        <p:spPr>
          <a:xfrm>
            <a:off x="7616925" y="2526050"/>
            <a:ext cx="819900" cy="0"/>
          </a:xfrm>
          <a:prstGeom prst="straightConnector1">
            <a:avLst/>
          </a:prstGeom>
          <a:noFill/>
          <a:ln w="9525" cap="flat" cmpd="sng">
            <a:solidFill>
              <a:schemeClr val="dk1"/>
            </a:solidFill>
            <a:prstDash val="solid"/>
            <a:round/>
            <a:headEnd type="none" w="med" len="med"/>
            <a:tailEnd type="none" w="med" len="med"/>
          </a:ln>
        </p:spPr>
      </p:cxnSp>
      <p:pic>
        <p:nvPicPr>
          <p:cNvPr id="16386" name="Picture 2" descr="EssilorLuxottica logo in transparent PNG and vectorized SVG formats">
            <a:extLst>
              <a:ext uri="{FF2B5EF4-FFF2-40B4-BE49-F238E27FC236}">
                <a16:creationId xmlns:a16="http://schemas.microsoft.com/office/drawing/2014/main" id="{83472E4E-1B60-5EAB-2B00-F3F596681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30" y="4839646"/>
            <a:ext cx="1650953" cy="1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52501D1-2E8B-30DC-2708-38A7FD012925}"/>
              </a:ext>
            </a:extLst>
          </p:cNvPr>
          <p:cNvPicPr>
            <a:picLocks noChangeAspect="1"/>
          </p:cNvPicPr>
          <p:nvPr/>
        </p:nvPicPr>
        <p:blipFill>
          <a:blip r:embed="rId4"/>
          <a:stretch>
            <a:fillRect/>
          </a:stretch>
        </p:blipFill>
        <p:spPr>
          <a:xfrm>
            <a:off x="7408441" y="4839646"/>
            <a:ext cx="1428129" cy="180000"/>
          </a:xfrm>
          <a:prstGeom prst="rect">
            <a:avLst/>
          </a:prstGeom>
        </p:spPr>
      </p:pic>
      <p:sp>
        <p:nvSpPr>
          <p:cNvPr id="4" name="TextBox 3">
            <a:extLst>
              <a:ext uri="{FF2B5EF4-FFF2-40B4-BE49-F238E27FC236}">
                <a16:creationId xmlns:a16="http://schemas.microsoft.com/office/drawing/2014/main" id="{E3AC16C9-8039-31A6-AA64-EFF0312958C5}"/>
              </a:ext>
            </a:extLst>
          </p:cNvPr>
          <p:cNvSpPr txBox="1"/>
          <p:nvPr/>
        </p:nvSpPr>
        <p:spPr>
          <a:xfrm>
            <a:off x="2286000" y="4800600"/>
            <a:ext cx="4572000" cy="258092"/>
          </a:xfrm>
          <a:prstGeom prst="rect">
            <a:avLst/>
          </a:prstGeom>
          <a:noFill/>
        </p:spPr>
        <p:txBody>
          <a:bodyPr wrap="square" anchor="ctr">
            <a:noAutofit/>
          </a:bodyPr>
          <a:lstStyle/>
          <a:p>
            <a:pPr algn="ctr"/>
            <a:r>
              <a:rPr lang="en-GB" sz="900" kern="1200" dirty="0">
                <a:solidFill>
                  <a:schemeClr val="tx1"/>
                </a:solidFill>
                <a:latin typeface="Roboto" panose="02000000000000000000" pitchFamily="2" charset="0"/>
                <a:ea typeface="Roboto" panose="02000000000000000000" pitchFamily="2" charset="0"/>
                <a:cs typeface="+mn-cs"/>
              </a:rPr>
              <a:t>24626</a:t>
            </a:r>
            <a:r>
              <a:rPr lang="en-GB" sz="1800" b="0" i="0" dirty="0">
                <a:solidFill>
                  <a:schemeClr val="tx1"/>
                </a:solidFill>
                <a:effectLst/>
                <a:latin typeface="Verdana" panose="020B0604030504040204" pitchFamily="34" charset="0"/>
              </a:rPr>
              <a:t> </a:t>
            </a:r>
            <a:endParaRPr lang="en-GB" sz="18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9">
          <a:extLst>
            <a:ext uri="{FF2B5EF4-FFF2-40B4-BE49-F238E27FC236}">
              <a16:creationId xmlns:a16="http://schemas.microsoft.com/office/drawing/2014/main" id="{2251FC56-BEB5-8C40-5D75-48107B06C387}"/>
            </a:ext>
          </a:extLst>
        </p:cNvPr>
        <p:cNvGrpSpPr/>
        <p:nvPr/>
      </p:nvGrpSpPr>
      <p:grpSpPr>
        <a:xfrm>
          <a:off x="0" y="0"/>
          <a:ext cx="0" cy="0"/>
          <a:chOff x="0" y="0"/>
          <a:chExt cx="0" cy="0"/>
        </a:xfrm>
      </p:grpSpPr>
      <p:sp>
        <p:nvSpPr>
          <p:cNvPr id="2190" name="Google Shape;2190;p44">
            <a:extLst>
              <a:ext uri="{FF2B5EF4-FFF2-40B4-BE49-F238E27FC236}">
                <a16:creationId xmlns:a16="http://schemas.microsoft.com/office/drawing/2014/main" id="{185C6E92-F865-AB72-F281-FED9FAA2DDB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600" dirty="0">
                <a:solidFill>
                  <a:srgbClr val="FFFFFF"/>
                </a:solidFill>
              </a:rPr>
              <a:t>Day 2 – 9h-18h</a:t>
            </a:r>
            <a:endParaRPr sz="3600" dirty="0">
              <a:solidFill>
                <a:srgbClr val="FFFFFF"/>
              </a:solidFill>
            </a:endParaRPr>
          </a:p>
        </p:txBody>
      </p:sp>
      <p:sp>
        <p:nvSpPr>
          <p:cNvPr id="2191" name="Google Shape;2191;p44">
            <a:extLst>
              <a:ext uri="{FF2B5EF4-FFF2-40B4-BE49-F238E27FC236}">
                <a16:creationId xmlns:a16="http://schemas.microsoft.com/office/drawing/2014/main" id="{2A7BC50C-D94E-317C-3630-FC1A6BD64076}"/>
              </a:ext>
            </a:extLst>
          </p:cNvPr>
          <p:cNvSpPr txBox="1">
            <a:spLocks noGrp="1"/>
          </p:cNvSpPr>
          <p:nvPr>
            <p:ph type="subTitle" idx="1"/>
          </p:nvPr>
        </p:nvSpPr>
        <p:spPr>
          <a:xfrm>
            <a:off x="719999" y="1083725"/>
            <a:ext cx="7769732" cy="3827234"/>
          </a:xfrm>
          <a:prstGeom prst="rect">
            <a:avLst/>
          </a:prstGeom>
        </p:spPr>
        <p:txBody>
          <a:bodyPr spcFirstLastPara="1" wrap="square" lIns="91425" tIns="91425" rIns="91425" bIns="91425" anchor="t" anchorCtr="0">
            <a:noAutofit/>
          </a:bodyPr>
          <a:lstStyle/>
          <a:p>
            <a:pPr marL="139700" indent="0"/>
            <a:r>
              <a:rPr lang="en-GB" sz="1400" b="1" dirty="0" err="1">
                <a:solidFill>
                  <a:schemeClr val="tx1"/>
                </a:solidFill>
              </a:rPr>
              <a:t>Metaplan</a:t>
            </a:r>
            <a:r>
              <a:rPr lang="en-GB" sz="1400" b="1" dirty="0">
                <a:solidFill>
                  <a:schemeClr val="tx1"/>
                </a:solidFill>
              </a:rPr>
              <a:t>: Fly to 2025</a:t>
            </a:r>
          </a:p>
          <a:p>
            <a:pPr marL="139700" indent="0"/>
            <a:r>
              <a:rPr lang="en-GB" sz="1100" dirty="0">
                <a:solidFill>
                  <a:schemeClr val="tx1"/>
                </a:solidFill>
              </a:rPr>
              <a:t>After the icebreaker, we go through a structured process to guide the discussion about the team and the non-negotiables, and how to translate them into specific actions. The entire process lasts all day and is alternated with fun moments of sharing the activity “The Dark Side of The Moon”, inspirational videos and storytelling from facilitators to help bring more clarity.</a:t>
            </a:r>
          </a:p>
          <a:p>
            <a:pPr marL="139700" indent="0"/>
            <a:endParaRPr lang="en-GB" sz="1100" dirty="0">
              <a:solidFill>
                <a:schemeClr val="tx1"/>
              </a:solidFill>
            </a:endParaRPr>
          </a:p>
          <a:p>
            <a:pPr marL="139700" indent="0">
              <a:buSzPct val="100000"/>
            </a:pPr>
            <a:r>
              <a:rPr lang="en-GB" sz="1100" b="1" dirty="0">
                <a:solidFill>
                  <a:schemeClr val="tx1"/>
                </a:solidFill>
              </a:rPr>
              <a:t>1. Alignment of the non-negotiables</a:t>
            </a:r>
          </a:p>
          <a:p>
            <a:pPr marL="139700" indent="0">
              <a:buSzPct val="100000"/>
            </a:pPr>
            <a:r>
              <a:rPr lang="en-GB" sz="1100" dirty="0">
                <a:solidFill>
                  <a:schemeClr val="tx1"/>
                </a:solidFill>
              </a:rPr>
              <a:t>Divide NN for countries and then for region.  After a brief sharing of the pillars for 2025, we ensure the non-negotiables are clear and agreed to everyone.</a:t>
            </a:r>
          </a:p>
          <a:p>
            <a:pPr marL="139700" indent="0">
              <a:buSzPct val="100000"/>
            </a:pPr>
            <a:endParaRPr lang="en-GB" sz="1100" dirty="0">
              <a:solidFill>
                <a:schemeClr val="tx1"/>
              </a:solidFill>
            </a:endParaRPr>
          </a:p>
          <a:p>
            <a:pPr marL="139700" indent="0">
              <a:buSzPct val="100000"/>
            </a:pPr>
            <a:r>
              <a:rPr lang="en-GB" sz="1100" b="1" dirty="0">
                <a:solidFill>
                  <a:schemeClr val="tx1"/>
                </a:solidFill>
              </a:rPr>
              <a:t>2. Moonlight and Moon Shadow</a:t>
            </a:r>
          </a:p>
          <a:p>
            <a:pPr marL="139700" indent="0">
              <a:buSzPct val="100000"/>
            </a:pPr>
            <a:r>
              <a:rPr lang="en-GB" sz="1100" dirty="0">
                <a:solidFill>
                  <a:schemeClr val="tx1"/>
                </a:solidFill>
              </a:rPr>
              <a:t>Participants discuss about what currently facilitates and what hinders the non-negotiables. </a:t>
            </a:r>
          </a:p>
          <a:p>
            <a:pPr marL="139700" indent="0">
              <a:buSzPct val="100000"/>
            </a:pPr>
            <a:endParaRPr lang="en-GB" sz="1100" dirty="0">
              <a:solidFill>
                <a:schemeClr val="tx1"/>
              </a:solidFill>
            </a:endParaRPr>
          </a:p>
          <a:p>
            <a:pPr marL="139700" indent="0">
              <a:buSzPct val="100000"/>
            </a:pPr>
            <a:r>
              <a:rPr lang="en-GB" sz="1100" b="1" dirty="0">
                <a:solidFill>
                  <a:schemeClr val="tx1"/>
                </a:solidFill>
              </a:rPr>
              <a:t>3. Brainstorming</a:t>
            </a:r>
          </a:p>
          <a:p>
            <a:pPr marL="139700" indent="0">
              <a:buSzPct val="100000"/>
            </a:pPr>
            <a:r>
              <a:rPr lang="en-GB" sz="1100" dirty="0">
                <a:solidFill>
                  <a:schemeClr val="tx1"/>
                </a:solidFill>
              </a:rPr>
              <a:t>In subgroups focused on each topic, participants brainstorm how to make them alive. A few rounds of brainstorming are done, and participants have the opportunity to discuss other topics (we can have them go around and discuss each topic at a time, going through all of them, or make 2 additional rounds where they can individually choose different topics, so they will discuss it with different people).</a:t>
            </a:r>
          </a:p>
          <a:p>
            <a:pPr marL="139700" indent="0">
              <a:buSzPct val="100000"/>
            </a:pPr>
            <a:endParaRPr lang="en-GB" sz="1100" dirty="0">
              <a:solidFill>
                <a:schemeClr val="tx1"/>
              </a:solidFill>
            </a:endParaRPr>
          </a:p>
          <a:p>
            <a:pPr marL="139700" indent="0">
              <a:buSzPct val="100000"/>
            </a:pPr>
            <a:r>
              <a:rPr lang="en-GB" sz="1100" b="1" dirty="0">
                <a:solidFill>
                  <a:schemeClr val="tx1"/>
                </a:solidFill>
              </a:rPr>
              <a:t>4. Action plan</a:t>
            </a:r>
          </a:p>
          <a:p>
            <a:pPr marL="139700" indent="0">
              <a:buSzPct val="100000"/>
            </a:pPr>
            <a:r>
              <a:rPr lang="en-GB" sz="1100" dirty="0">
                <a:solidFill>
                  <a:schemeClr val="tx1"/>
                </a:solidFill>
              </a:rPr>
              <a:t>Ideas are organized according to categories and ranked, considering the creativity and feasibility criteria. </a:t>
            </a:r>
          </a:p>
          <a:p>
            <a:pPr marL="139700" indent="0">
              <a:buSzPct val="100000"/>
            </a:pPr>
            <a:r>
              <a:rPr lang="en-GB" sz="1100" dirty="0">
                <a:solidFill>
                  <a:schemeClr val="tx1"/>
                </a:solidFill>
              </a:rPr>
              <a:t>Up to 3 ideas are chosen by each group, and they than work on a detailed action plan for each idea. They get prepared to present the action plans the next day.</a:t>
            </a:r>
            <a:endParaRPr lang="en-GB" sz="1100" b="0" i="0" dirty="0">
              <a:solidFill>
                <a:schemeClr val="tx1"/>
              </a:solidFill>
              <a:effectLst/>
              <a:latin typeface="-apple-system"/>
            </a:endParaRPr>
          </a:p>
        </p:txBody>
      </p:sp>
    </p:spTree>
    <p:extLst>
      <p:ext uri="{BB962C8B-B14F-4D97-AF65-F5344CB8AC3E}">
        <p14:creationId xmlns:p14="http://schemas.microsoft.com/office/powerpoint/2010/main" val="230031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600" dirty="0">
                <a:solidFill>
                  <a:srgbClr val="FFFFFF"/>
                </a:solidFill>
              </a:rPr>
              <a:t>Day 3 – 9h-13h</a:t>
            </a:r>
            <a:endParaRPr sz="3600" dirty="0">
              <a:solidFill>
                <a:srgbClr val="FFFFFF"/>
              </a:solidFill>
            </a:endParaRPr>
          </a:p>
        </p:txBody>
      </p:sp>
      <p:sp>
        <p:nvSpPr>
          <p:cNvPr id="2191" name="Google Shape;2191;p44"/>
          <p:cNvSpPr txBox="1">
            <a:spLocks noGrp="1"/>
          </p:cNvSpPr>
          <p:nvPr>
            <p:ph type="subTitle" idx="1"/>
          </p:nvPr>
        </p:nvSpPr>
        <p:spPr>
          <a:xfrm>
            <a:off x="719999" y="1083725"/>
            <a:ext cx="7047587" cy="4412300"/>
          </a:xfrm>
          <a:prstGeom prst="rect">
            <a:avLst/>
          </a:prstGeom>
        </p:spPr>
        <p:txBody>
          <a:bodyPr spcFirstLastPara="1" wrap="square" lIns="91425" tIns="91425" rIns="91425" bIns="91425" anchor="t" anchorCtr="0">
            <a:noAutofit/>
          </a:bodyPr>
          <a:lstStyle/>
          <a:p>
            <a:pPr marL="0" indent="0"/>
            <a:r>
              <a:rPr lang="en-GB" sz="1400" b="1" dirty="0">
                <a:solidFill>
                  <a:schemeClr val="tx1"/>
                </a:solidFill>
              </a:rPr>
              <a:t>Sharing of Mystery Candies</a:t>
            </a:r>
          </a:p>
          <a:p>
            <a:pPr marL="0" indent="0"/>
            <a:r>
              <a:rPr lang="en-GB" sz="1200" dirty="0">
                <a:solidFill>
                  <a:schemeClr val="tx1"/>
                </a:solidFill>
              </a:rPr>
              <a:t>Facilitators take some of the packages in the pot and ask participants to share their experience.</a:t>
            </a:r>
          </a:p>
          <a:p>
            <a:pPr marL="0" indent="0"/>
            <a:endParaRPr lang="en-GB" sz="1200" dirty="0">
              <a:solidFill>
                <a:schemeClr val="tx1"/>
              </a:solidFill>
            </a:endParaRPr>
          </a:p>
          <a:p>
            <a:pPr marL="0" indent="0"/>
            <a:r>
              <a:rPr lang="en-GB" sz="1400" b="1" dirty="0">
                <a:solidFill>
                  <a:schemeClr val="tx1"/>
                </a:solidFill>
              </a:rPr>
              <a:t>Presentation of the action plans</a:t>
            </a:r>
          </a:p>
          <a:p>
            <a:pPr marL="0" indent="0"/>
            <a:r>
              <a:rPr lang="en-GB" sz="1200" dirty="0">
                <a:solidFill>
                  <a:schemeClr val="tx1"/>
                </a:solidFill>
              </a:rPr>
              <a:t>The groups have 10 minutes each to present the action plans prepared the day before.</a:t>
            </a:r>
            <a:endParaRPr lang="en-GB" sz="1200" b="1" dirty="0">
              <a:solidFill>
                <a:schemeClr val="tx1"/>
              </a:solidFill>
            </a:endParaRPr>
          </a:p>
          <a:p>
            <a:pPr marL="0" indent="0"/>
            <a:endParaRPr lang="en-GB" sz="1200" dirty="0">
              <a:solidFill>
                <a:schemeClr val="tx1"/>
              </a:solidFill>
            </a:endParaRPr>
          </a:p>
          <a:p>
            <a:pPr marL="0" indent="0"/>
            <a:r>
              <a:rPr lang="en-GB" sz="1400" b="1" dirty="0">
                <a:solidFill>
                  <a:schemeClr val="tx1"/>
                </a:solidFill>
              </a:rPr>
              <a:t>Individual Commitments </a:t>
            </a:r>
          </a:p>
          <a:p>
            <a:pPr marL="0" indent="0"/>
            <a:r>
              <a:rPr lang="en-GB" sz="1200" dirty="0">
                <a:solidFill>
                  <a:schemeClr val="tx1"/>
                </a:solidFill>
              </a:rPr>
              <a:t>Each participant share 1 commitment in subgroups, using the 4 phases of the moon as an inspiration: </a:t>
            </a:r>
          </a:p>
          <a:p>
            <a:pPr marL="0" indent="0"/>
            <a:r>
              <a:rPr lang="en-GB" sz="1200" dirty="0">
                <a:solidFill>
                  <a:schemeClr val="tx1"/>
                </a:solidFill>
              </a:rPr>
              <a:t>Full Moon – What I have plenty and I'll keep it</a:t>
            </a:r>
          </a:p>
          <a:p>
            <a:pPr marL="0" indent="0"/>
            <a:r>
              <a:rPr lang="en-GB" sz="1200" dirty="0">
                <a:solidFill>
                  <a:schemeClr val="tx1"/>
                </a:solidFill>
              </a:rPr>
              <a:t>Waning – What I’ll decrease or stop doing</a:t>
            </a:r>
          </a:p>
          <a:p>
            <a:pPr marL="0" indent="0"/>
            <a:r>
              <a:rPr lang="en-GB" sz="1200" dirty="0">
                <a:solidFill>
                  <a:schemeClr val="tx1"/>
                </a:solidFill>
              </a:rPr>
              <a:t>New moon – New behaviours I commit to</a:t>
            </a:r>
          </a:p>
          <a:p>
            <a:pPr marL="0" indent="0"/>
            <a:r>
              <a:rPr lang="en-GB" sz="1200" dirty="0">
                <a:solidFill>
                  <a:schemeClr val="tx1"/>
                </a:solidFill>
              </a:rPr>
              <a:t>Waxing – What I’ll do more often</a:t>
            </a:r>
          </a:p>
          <a:p>
            <a:pPr marL="0" indent="0"/>
            <a:endParaRPr lang="en-GB" sz="1200" dirty="0">
              <a:solidFill>
                <a:schemeClr val="tx1"/>
              </a:solidFill>
            </a:endParaRPr>
          </a:p>
          <a:p>
            <a:pPr marL="0" indent="0"/>
            <a:r>
              <a:rPr lang="en-GB" sz="1400" b="1" dirty="0">
                <a:solidFill>
                  <a:schemeClr val="tx1"/>
                </a:solidFill>
              </a:rPr>
              <a:t>Cooperation pledge</a:t>
            </a:r>
          </a:p>
          <a:p>
            <a:pPr marL="0" indent="0"/>
            <a:r>
              <a:rPr lang="en-GB" sz="1200" dirty="0">
                <a:solidFill>
                  <a:schemeClr val="tx1"/>
                </a:solidFill>
              </a:rPr>
              <a:t>To close the meeting, each participant is invited to send a message to another participant with a commitment to cooperate, and how they plan to do it.</a:t>
            </a:r>
          </a:p>
          <a:p>
            <a:pPr marL="0" indent="0"/>
            <a:endParaRPr lang="en-GB" sz="1200" dirty="0">
              <a:solidFill>
                <a:schemeClr val="tx1"/>
              </a:solidFill>
            </a:endParaRPr>
          </a:p>
          <a:p>
            <a:pPr marL="0" indent="0"/>
            <a:endParaRPr lang="en-GB" sz="1200" dirty="0">
              <a:solidFill>
                <a:schemeClr val="tx1"/>
              </a:solidFill>
            </a:endParaRPr>
          </a:p>
        </p:txBody>
      </p:sp>
      <p:pic>
        <p:nvPicPr>
          <p:cNvPr id="111" name="Google Shape;111;p19"/>
          <p:cNvPicPr preferRelativeResize="0"/>
          <p:nvPr/>
        </p:nvPicPr>
        <p:blipFill rotWithShape="1">
          <a:blip r:embed="rId3">
            <a:alphaModFix/>
          </a:blip>
          <a:srcRect l="53494" t="2353" b="29123"/>
          <a:stretch/>
        </p:blipFill>
        <p:spPr>
          <a:xfrm flipH="1" flipV="1">
            <a:off x="7644238" y="0"/>
            <a:ext cx="1499762" cy="2209800"/>
          </a:xfrm>
          <a:prstGeom prst="rect">
            <a:avLst/>
          </a:prstGeom>
          <a:noFill/>
          <a:ln>
            <a:noFill/>
          </a:ln>
        </p:spPr>
      </p:pic>
    </p:spTree>
    <p:extLst>
      <p:ext uri="{BB962C8B-B14F-4D97-AF65-F5344CB8AC3E}">
        <p14:creationId xmlns:p14="http://schemas.microsoft.com/office/powerpoint/2010/main" val="2388845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4">
            <a:extLst>
              <a:ext uri="{FF2B5EF4-FFF2-40B4-BE49-F238E27FC236}">
                <a16:creationId xmlns:a16="http://schemas.microsoft.com/office/drawing/2014/main" id="{F9511AC9-72DD-2DF9-5533-52EF157E891E}"/>
              </a:ext>
            </a:extLst>
          </p:cNvPr>
          <p:cNvSpPr txBox="1">
            <a:spLocks noChangeArrowheads="1"/>
          </p:cNvSpPr>
          <p:nvPr/>
        </p:nvSpPr>
        <p:spPr bwMode="auto">
          <a:xfrm>
            <a:off x="1331119" y="244078"/>
            <a:ext cx="2970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85800" fontAlgn="base">
              <a:spcBef>
                <a:spcPct val="50000"/>
              </a:spcBef>
              <a:spcAft>
                <a:spcPct val="0"/>
              </a:spcAft>
              <a:buClrTx/>
              <a:buNone/>
            </a:pPr>
            <a:r>
              <a:rPr lang="it-IT" altLang="it-IT" sz="1350" b="1" kern="1200" dirty="0" err="1">
                <a:solidFill>
                  <a:srgbClr val="000000"/>
                </a:solidFill>
                <a:latin typeface="Calibri" panose="020F0502020204030204" pitchFamily="34" charset="0"/>
                <a:ea typeface="+mn-ea"/>
                <a:cs typeface="+mn-cs"/>
              </a:rPr>
              <a:t>Fee</a:t>
            </a:r>
            <a:r>
              <a:rPr lang="it-IT" altLang="it-IT" sz="1350" b="1" kern="1200" dirty="0">
                <a:solidFill>
                  <a:srgbClr val="000000"/>
                </a:solidFill>
                <a:latin typeface="Calibri" panose="020F0502020204030204" pitchFamily="34" charset="0"/>
                <a:ea typeface="+mn-ea"/>
                <a:cs typeface="+mn-cs"/>
              </a:rPr>
              <a:t> Plan</a:t>
            </a:r>
          </a:p>
        </p:txBody>
      </p:sp>
      <p:graphicFrame>
        <p:nvGraphicFramePr>
          <p:cNvPr id="8273" name="Group 81">
            <a:extLst>
              <a:ext uri="{FF2B5EF4-FFF2-40B4-BE49-F238E27FC236}">
                <a16:creationId xmlns:a16="http://schemas.microsoft.com/office/drawing/2014/main" id="{4FB59DA1-8C45-0B73-3F52-702B11B4B67E}"/>
              </a:ext>
            </a:extLst>
          </p:cNvPr>
          <p:cNvGraphicFramePr>
            <a:graphicFrameLocks noGrp="1"/>
          </p:cNvGraphicFramePr>
          <p:nvPr>
            <p:extLst>
              <p:ext uri="{D42A27DB-BD31-4B8C-83A1-F6EECF244321}">
                <p14:modId xmlns:p14="http://schemas.microsoft.com/office/powerpoint/2010/main" val="3916860156"/>
              </p:ext>
            </p:extLst>
          </p:nvPr>
        </p:nvGraphicFramePr>
        <p:xfrm>
          <a:off x="962805" y="694380"/>
          <a:ext cx="7218391" cy="610494"/>
        </p:xfrm>
        <a:graphic>
          <a:graphicData uri="http://schemas.openxmlformats.org/drawingml/2006/table">
            <a:tbl>
              <a:tblPr/>
              <a:tblGrid>
                <a:gridCol w="5742084">
                  <a:extLst>
                    <a:ext uri="{9D8B030D-6E8A-4147-A177-3AD203B41FA5}">
                      <a16:colId xmlns:a16="http://schemas.microsoft.com/office/drawing/2014/main" val="20000"/>
                    </a:ext>
                  </a:extLst>
                </a:gridCol>
                <a:gridCol w="1476307">
                  <a:extLst>
                    <a:ext uri="{9D8B030D-6E8A-4147-A177-3AD203B41FA5}">
                      <a16:colId xmlns:a16="http://schemas.microsoft.com/office/drawing/2014/main" val="20001"/>
                    </a:ext>
                  </a:extLst>
                </a:gridCol>
              </a:tblGrid>
              <a:tr h="173466">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it-IT" sz="900" b="1" i="0" u="none" strike="noStrike" cap="none" normalizeH="0" baseline="0">
                          <a:ln>
                            <a:noFill/>
                          </a:ln>
                          <a:solidFill>
                            <a:srgbClr val="000000"/>
                          </a:solidFill>
                          <a:effectLst/>
                          <a:latin typeface="Calibri" charset="0"/>
                          <a:ea typeface="Times New Roman" charset="0"/>
                          <a:cs typeface="Tahoma" charset="0"/>
                        </a:rPr>
                        <a:t>PRE DELIVERY ACTIVITIES </a:t>
                      </a:r>
                    </a:p>
                  </a:txBody>
                  <a:tcPr marL="68580" marR="68580" marT="34290" marB="34290"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it-IT" altLang="it-IT" sz="900" b="1" i="0" u="none" strike="noStrike" cap="none" normalizeH="0" baseline="0" dirty="0">
                        <a:ln>
                          <a:noFill/>
                        </a:ln>
                        <a:solidFill>
                          <a:srgbClr val="000000"/>
                        </a:solidFill>
                        <a:effectLst/>
                        <a:latin typeface="Calibri" charset="0"/>
                      </a:endParaRPr>
                    </a:p>
                  </a:txBody>
                  <a:tcPr marL="68580" marR="68580" marT="34290" marB="34290"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4754">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r>
                        <a:rPr kumimoji="0" lang="en-US" sz="900" b="0" i="0" u="none" strike="noStrike" kern="1200" cap="none" normalizeH="0" baseline="0" noProof="0" dirty="0">
                          <a:ln>
                            <a:noFill/>
                          </a:ln>
                          <a:solidFill>
                            <a:srgbClr val="000000"/>
                          </a:solidFill>
                          <a:effectLst/>
                          <a:latin typeface="Calibri" charset="0"/>
                          <a:cs typeface="Tahoma" charset="0"/>
                        </a:rPr>
                        <a:t>Micro-design of the learning process (outline of the event, design of the activities, customized materials, slide deck)</a:t>
                      </a:r>
                    </a:p>
                    <a:p>
                      <a:r>
                        <a:rPr kumimoji="0" lang="en-US" sz="900" b="0" i="0" u="none" strike="noStrike" kern="1200" cap="none" normalizeH="0" baseline="0" noProof="0" dirty="0">
                          <a:ln>
                            <a:noFill/>
                          </a:ln>
                          <a:solidFill>
                            <a:srgbClr val="000000"/>
                          </a:solidFill>
                          <a:effectLst/>
                          <a:latin typeface="Calibri" charset="0"/>
                          <a:cs typeface="Tahoma" charset="0"/>
                        </a:rPr>
                        <a:t>Additional micro-design if </a:t>
                      </a:r>
                      <a:r>
                        <a:rPr kumimoji="0" lang="en-US" altLang="it-IT" sz="900" b="1" i="0" u="none" strike="noStrike" kern="1200" cap="none" normalizeH="0" baseline="0" noProof="0" dirty="0" err="1">
                          <a:ln>
                            <a:noFill/>
                          </a:ln>
                          <a:solidFill>
                            <a:srgbClr val="000000"/>
                          </a:solidFill>
                          <a:effectLst/>
                          <a:latin typeface="Calibri" charset="0"/>
                          <a:ea typeface="Times New Roman" charset="0"/>
                          <a:cs typeface="Calibri" charset="0"/>
                        </a:rPr>
                        <a:t>EMEAxpedition</a:t>
                      </a:r>
                      <a:r>
                        <a:rPr kumimoji="0" lang="en-US" sz="900" b="1" i="0" u="none" strike="noStrike" kern="1200" cap="none" normalizeH="0" baseline="0" noProof="0" dirty="0">
                          <a:ln>
                            <a:noFill/>
                          </a:ln>
                          <a:solidFill>
                            <a:srgbClr val="000000"/>
                          </a:solidFill>
                          <a:effectLst/>
                          <a:latin typeface="Calibri" charset="0"/>
                          <a:cs typeface="Tahoma" charset="0"/>
                        </a:rPr>
                        <a:t> </a:t>
                      </a:r>
                      <a:r>
                        <a:rPr kumimoji="0" lang="en-US" sz="900" b="0" i="0" u="none" strike="noStrike" kern="1200" cap="none" normalizeH="0" baseline="0" noProof="0" dirty="0">
                          <a:ln>
                            <a:noFill/>
                          </a:ln>
                          <a:solidFill>
                            <a:srgbClr val="000000"/>
                          </a:solidFill>
                          <a:effectLst/>
                          <a:latin typeface="Calibri" charset="0"/>
                          <a:cs typeface="Tahoma" charset="0"/>
                        </a:rPr>
                        <a:t>activity is chosen</a:t>
                      </a:r>
                    </a:p>
                  </a:txBody>
                  <a:tcPr marL="68580" marR="68580" marT="34290" marB="34290"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t-IT" altLang="it-IT" sz="900" b="0" i="0" u="none" strike="noStrike" cap="none" normalizeH="0" baseline="0" dirty="0">
                          <a:ln>
                            <a:noFill/>
                          </a:ln>
                          <a:solidFill>
                            <a:srgbClr val="000000"/>
                          </a:solidFill>
                          <a:effectLst/>
                          <a:latin typeface="Calibri" charset="0"/>
                          <a:ea typeface="Times New Roman" charset="0"/>
                          <a:cs typeface="Tahoma" charset="0"/>
                        </a:rPr>
                        <a:t>€ 3.600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altLang="it-IT" sz="900" b="0" i="0" u="none" strike="noStrike" cap="none" normalizeH="0" baseline="0" dirty="0">
                          <a:ln>
                            <a:noFill/>
                          </a:ln>
                          <a:solidFill>
                            <a:srgbClr val="000000"/>
                          </a:solidFill>
                          <a:effectLst/>
                          <a:latin typeface="Calibri" charset="0"/>
                          <a:ea typeface="Times New Roman" charset="0"/>
                          <a:cs typeface="Tahoma" charset="0"/>
                        </a:rPr>
                        <a:t>€ 1.800</a:t>
                      </a:r>
                      <a:endParaRPr kumimoji="0" lang="it-IT" altLang="it-IT" sz="900" b="0" i="0" u="none" strike="noStrike" cap="none" normalizeH="0" baseline="0" dirty="0">
                        <a:ln>
                          <a:noFill/>
                        </a:ln>
                        <a:solidFill>
                          <a:srgbClr val="808080"/>
                        </a:solidFill>
                        <a:effectLst/>
                        <a:latin typeface="Calibri" charset="0"/>
                        <a:ea typeface="Times New Roman" charset="0"/>
                        <a:cs typeface="Tahoma" charset="0"/>
                      </a:endParaRPr>
                    </a:p>
                  </a:txBody>
                  <a:tcPr marL="68580" marR="68580" marT="34290" marB="34290"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8279" name="Group 87">
            <a:extLst>
              <a:ext uri="{FF2B5EF4-FFF2-40B4-BE49-F238E27FC236}">
                <a16:creationId xmlns:a16="http://schemas.microsoft.com/office/drawing/2014/main" id="{5DE7D243-2314-204D-5443-BF12B41623DA}"/>
              </a:ext>
            </a:extLst>
          </p:cNvPr>
          <p:cNvGraphicFramePr>
            <a:graphicFrameLocks noGrp="1"/>
          </p:cNvGraphicFramePr>
          <p:nvPr>
            <p:extLst>
              <p:ext uri="{D42A27DB-BD31-4B8C-83A1-F6EECF244321}">
                <p14:modId xmlns:p14="http://schemas.microsoft.com/office/powerpoint/2010/main" val="3841410473"/>
              </p:ext>
            </p:extLst>
          </p:nvPr>
        </p:nvGraphicFramePr>
        <p:xfrm>
          <a:off x="962805" y="1402060"/>
          <a:ext cx="7218391" cy="914432"/>
        </p:xfrm>
        <a:graphic>
          <a:graphicData uri="http://schemas.openxmlformats.org/drawingml/2006/table">
            <a:tbl>
              <a:tblPr/>
              <a:tblGrid>
                <a:gridCol w="5742084">
                  <a:extLst>
                    <a:ext uri="{9D8B030D-6E8A-4147-A177-3AD203B41FA5}">
                      <a16:colId xmlns:a16="http://schemas.microsoft.com/office/drawing/2014/main" val="20000"/>
                    </a:ext>
                  </a:extLst>
                </a:gridCol>
                <a:gridCol w="1476307">
                  <a:extLst>
                    <a:ext uri="{9D8B030D-6E8A-4147-A177-3AD203B41FA5}">
                      <a16:colId xmlns:a16="http://schemas.microsoft.com/office/drawing/2014/main" val="20001"/>
                    </a:ext>
                  </a:extLst>
                </a:gridCol>
              </a:tblGrid>
              <a:tr h="1404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it-IT" sz="900" b="1" i="0" u="none" strike="noStrike" cap="none" normalizeH="0" baseline="0">
                          <a:ln>
                            <a:noFill/>
                          </a:ln>
                          <a:solidFill>
                            <a:srgbClr val="000000"/>
                          </a:solidFill>
                          <a:effectLst/>
                          <a:latin typeface="Calibri" charset="0"/>
                        </a:rPr>
                        <a:t>DELIVERY</a:t>
                      </a:r>
                      <a:endParaRPr kumimoji="0" lang="it-IT" altLang="it-IT" sz="900" b="0" i="0" u="none" strike="noStrike" cap="none" normalizeH="0" baseline="0">
                        <a:ln>
                          <a:noFill/>
                        </a:ln>
                        <a:solidFill>
                          <a:schemeClr val="tx1"/>
                        </a:solidFill>
                        <a:effectLst/>
                        <a:latin typeface="Calibri" charset="0"/>
                      </a:endParaRPr>
                    </a:p>
                  </a:txBody>
                  <a:tcPr marL="68580" marR="68580" marT="34298" marB="34298"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it-IT" altLang="it-IT" sz="900" b="1" i="0" u="none" strike="noStrike" cap="none" normalizeH="0" baseline="0" dirty="0">
                        <a:ln>
                          <a:noFill/>
                        </a:ln>
                        <a:solidFill>
                          <a:srgbClr val="000000"/>
                        </a:solidFill>
                        <a:effectLst/>
                        <a:latin typeface="Calibri" charset="0"/>
                      </a:endParaRPr>
                    </a:p>
                  </a:txBody>
                  <a:tcPr marL="68580" marR="68580" marT="34298" marB="34298"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539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it-IT" sz="900" b="0" i="0" u="none" strike="noStrike" cap="none" normalizeH="0" baseline="0" dirty="0">
                          <a:ln>
                            <a:noFill/>
                          </a:ln>
                          <a:solidFill>
                            <a:srgbClr val="000000"/>
                          </a:solidFill>
                          <a:effectLst/>
                          <a:latin typeface="Calibri" charset="0"/>
                          <a:ea typeface="Times New Roman" charset="0"/>
                          <a:cs typeface="Tahoma" charset="0"/>
                        </a:rPr>
                        <a:t>Delivery</a:t>
                      </a:r>
                      <a:endParaRPr kumimoji="0" lang="en-GB" altLang="it-IT" sz="900" b="0" i="0" u="none" strike="noStrike" cap="none" normalizeH="0" baseline="0" dirty="0">
                        <a:ln>
                          <a:noFill/>
                        </a:ln>
                        <a:solidFill>
                          <a:srgbClr val="808080"/>
                        </a:solidFill>
                        <a:effectLst/>
                        <a:latin typeface="Calibri" charset="0"/>
                        <a:ea typeface="Times New Roman" charset="0"/>
                        <a:cs typeface="Tahoma"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it-IT" sz="800" b="0" i="0" u="none" strike="noStrike" cap="none" normalizeH="0" baseline="0" dirty="0">
                          <a:ln>
                            <a:noFill/>
                          </a:ln>
                          <a:solidFill>
                            <a:srgbClr val="808080"/>
                          </a:solidFill>
                          <a:effectLst/>
                          <a:latin typeface="Calibri" charset="0"/>
                          <a:ea typeface="Times New Roman" charset="0"/>
                          <a:cs typeface="Tahoma" charset="0"/>
                        </a:rPr>
                        <a:t>(3 trainers for 1 full day and 2 half days  – 60 participants)</a:t>
                      </a:r>
                      <a:endParaRPr kumimoji="0" lang="en-US" altLang="it-IT" sz="800" b="0" i="0" u="none" strike="noStrike" cap="none" normalizeH="0" baseline="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it-IT" sz="800" b="0" i="0" u="none" strike="noStrike" cap="none" normalizeH="0" baseline="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it-IT" sz="800" b="0" i="0" u="none" strike="noStrike" cap="none" normalizeH="0" baseline="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t-IT" sz="900" b="0" i="0" u="none" strike="noStrike" kern="1200" cap="none" normalizeH="0" baseline="0" dirty="0">
                          <a:ln>
                            <a:noFill/>
                          </a:ln>
                          <a:solidFill>
                            <a:srgbClr val="000000"/>
                          </a:solidFill>
                          <a:effectLst/>
                          <a:latin typeface="Calibri" charset="0"/>
                          <a:ea typeface="Times New Roman" charset="0"/>
                          <a:cs typeface="Tahoma" charset="0"/>
                        </a:rPr>
                        <a:t>Game master </a:t>
                      </a:r>
                      <a:r>
                        <a:rPr kumimoji="0" lang="en-US" sz="900" b="0" i="0" u="none" strike="noStrike" kern="1200" cap="none" normalizeH="0" baseline="0" noProof="0" dirty="0">
                          <a:ln>
                            <a:noFill/>
                          </a:ln>
                          <a:solidFill>
                            <a:srgbClr val="000000"/>
                          </a:solidFill>
                          <a:effectLst/>
                          <a:latin typeface="Calibri" charset="0"/>
                          <a:cs typeface="Tahoma" charset="0"/>
                        </a:rPr>
                        <a:t>if </a:t>
                      </a:r>
                      <a:r>
                        <a:rPr kumimoji="0" lang="en-US" altLang="it-IT" sz="900" b="1" i="0" u="none" strike="noStrike" kern="1200" cap="none" normalizeH="0" baseline="0" noProof="0" dirty="0" err="1">
                          <a:ln>
                            <a:noFill/>
                          </a:ln>
                          <a:solidFill>
                            <a:srgbClr val="000000"/>
                          </a:solidFill>
                          <a:effectLst/>
                          <a:latin typeface="Calibri" charset="0"/>
                          <a:ea typeface="Times New Roman" charset="0"/>
                          <a:cs typeface="Calibri" charset="0"/>
                        </a:rPr>
                        <a:t>EMEAxpedition</a:t>
                      </a:r>
                      <a:r>
                        <a:rPr kumimoji="0" lang="en-US" sz="900" b="1" i="0" u="none" strike="noStrike" kern="1200" cap="none" normalizeH="0" baseline="0" noProof="0" dirty="0">
                          <a:ln>
                            <a:noFill/>
                          </a:ln>
                          <a:solidFill>
                            <a:srgbClr val="000000"/>
                          </a:solidFill>
                          <a:effectLst/>
                          <a:latin typeface="Calibri" charset="0"/>
                          <a:cs typeface="Tahoma" charset="0"/>
                        </a:rPr>
                        <a:t> </a:t>
                      </a:r>
                      <a:r>
                        <a:rPr kumimoji="0" lang="en-US" sz="900" b="0" i="0" u="none" strike="noStrike" kern="1200" cap="none" normalizeH="0" baseline="0" noProof="0" dirty="0">
                          <a:ln>
                            <a:noFill/>
                          </a:ln>
                          <a:solidFill>
                            <a:srgbClr val="000000"/>
                          </a:solidFill>
                          <a:effectLst/>
                          <a:latin typeface="Calibri" charset="0"/>
                          <a:cs typeface="Tahoma" charset="0"/>
                        </a:rPr>
                        <a:t>activity is chosen (</a:t>
                      </a:r>
                      <a:r>
                        <a:rPr kumimoji="0" lang="en-GB" sz="900" b="0" i="0" u="none" strike="noStrike" kern="1200" cap="none" normalizeH="0" baseline="0" noProof="0" dirty="0">
                          <a:ln>
                            <a:noFill/>
                          </a:ln>
                          <a:solidFill>
                            <a:srgbClr val="000000"/>
                          </a:solidFill>
                          <a:effectLst/>
                          <a:latin typeface="Calibri" charset="0"/>
                          <a:cs typeface="Tahoma" charset="0"/>
                        </a:rPr>
                        <a:t>game coordination and set up)</a:t>
                      </a:r>
                      <a:endParaRPr kumimoji="0" lang="en-US" altLang="it-IT" sz="900" b="0" i="0" u="none" strike="noStrike" kern="1200" cap="none" normalizeH="0" baseline="0" dirty="0">
                        <a:ln>
                          <a:noFill/>
                        </a:ln>
                        <a:solidFill>
                          <a:srgbClr val="000000"/>
                        </a:solidFill>
                        <a:effectLst/>
                        <a:latin typeface="Calibri" charset="0"/>
                        <a:ea typeface="Times New Roman" charset="0"/>
                        <a:cs typeface="Tahoma" charset="0"/>
                      </a:endParaRPr>
                    </a:p>
                  </a:txBody>
                  <a:tcPr marL="68580" marR="68580" marT="34298" marB="34298"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900" b="0" i="0" u="none" strike="noStrike" cap="none" normalizeH="0" baseline="0" dirty="0">
                          <a:ln>
                            <a:noFill/>
                          </a:ln>
                          <a:solidFill>
                            <a:srgbClr val="000000"/>
                          </a:solidFill>
                          <a:effectLst/>
                          <a:latin typeface="Calibri" charset="0"/>
                          <a:ea typeface="Times New Roman" charset="0"/>
                          <a:cs typeface="Tahoma" charset="0"/>
                        </a:rPr>
                        <a:t>€ 13.800</a:t>
                      </a:r>
                      <a:endParaRPr kumimoji="0" lang="en-GB" altLang="it-IT" sz="900" b="0" i="0" u="none" strike="noStrike" cap="none" normalizeH="0" baseline="0" dirty="0">
                        <a:ln>
                          <a:noFill/>
                        </a:ln>
                        <a:solidFill>
                          <a:srgbClr val="80808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800" b="0" i="0" u="none" strike="noStrike" cap="none" normalizeH="0" baseline="0" dirty="0">
                          <a:ln>
                            <a:noFill/>
                          </a:ln>
                          <a:solidFill>
                            <a:srgbClr val="808080"/>
                          </a:solidFill>
                          <a:effectLst/>
                          <a:latin typeface="Calibri" charset="0"/>
                          <a:ea typeface="Times New Roman" charset="0"/>
                          <a:cs typeface="Tahoma" charset="0"/>
                        </a:rPr>
                        <a:t>(€ 1.800 one day/trainer,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800" b="0" i="0" u="none" strike="noStrike" cap="none" normalizeH="0" baseline="0" dirty="0">
                          <a:ln>
                            <a:noFill/>
                          </a:ln>
                          <a:solidFill>
                            <a:srgbClr val="808080"/>
                          </a:solidFill>
                          <a:effectLst/>
                          <a:latin typeface="Calibri" charset="0"/>
                          <a:ea typeface="Times New Roman" charset="0"/>
                          <a:cs typeface="Tahoma" charset="0"/>
                        </a:rPr>
                        <a:t>1.400 half a day/trainer)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it-IT" sz="800" b="0" i="0" u="none" strike="noStrike" cap="none" normalizeH="0" baseline="0" dirty="0">
                        <a:ln>
                          <a:noFill/>
                        </a:ln>
                        <a:solidFill>
                          <a:srgbClr val="80808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it-IT" altLang="it-IT" sz="900" b="0" i="0" u="none" strike="noStrike" kern="1200" cap="none" normalizeH="0" baseline="0" dirty="0">
                          <a:ln>
                            <a:noFill/>
                          </a:ln>
                          <a:solidFill>
                            <a:srgbClr val="000000"/>
                          </a:solidFill>
                          <a:effectLst/>
                          <a:latin typeface="Calibri" charset="0"/>
                          <a:ea typeface="Times New Roman" charset="0"/>
                          <a:cs typeface="Tahoma" charset="0"/>
                        </a:rPr>
                        <a:t>€ 1.300</a:t>
                      </a:r>
                      <a:endParaRPr kumimoji="0" lang="en-GB" altLang="it-IT" sz="900" b="0" i="0" u="none" strike="noStrike" kern="1200" cap="none" normalizeH="0" baseline="0" dirty="0">
                        <a:ln>
                          <a:noFill/>
                        </a:ln>
                        <a:solidFill>
                          <a:srgbClr val="000000"/>
                        </a:solidFill>
                        <a:effectLst/>
                        <a:latin typeface="Calibri" charset="0"/>
                        <a:ea typeface="Times New Roman" charset="0"/>
                        <a:cs typeface="Tahoma" charset="0"/>
                      </a:endParaRPr>
                    </a:p>
                  </a:txBody>
                  <a:tcPr marL="68580" marR="68580" marT="34298" marB="34298"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8287" name="Group 95">
            <a:extLst>
              <a:ext uri="{FF2B5EF4-FFF2-40B4-BE49-F238E27FC236}">
                <a16:creationId xmlns:a16="http://schemas.microsoft.com/office/drawing/2014/main" id="{21B858FD-08AF-BCD7-712D-BC75B587E301}"/>
              </a:ext>
            </a:extLst>
          </p:cNvPr>
          <p:cNvGraphicFramePr>
            <a:graphicFrameLocks noGrp="1"/>
          </p:cNvGraphicFramePr>
          <p:nvPr>
            <p:extLst>
              <p:ext uri="{D42A27DB-BD31-4B8C-83A1-F6EECF244321}">
                <p14:modId xmlns:p14="http://schemas.microsoft.com/office/powerpoint/2010/main" val="2189677204"/>
              </p:ext>
            </p:extLst>
          </p:nvPr>
        </p:nvGraphicFramePr>
        <p:xfrm>
          <a:off x="962805" y="2413678"/>
          <a:ext cx="7218391" cy="1554568"/>
        </p:xfrm>
        <a:graphic>
          <a:graphicData uri="http://schemas.openxmlformats.org/drawingml/2006/table">
            <a:tbl>
              <a:tblPr/>
              <a:tblGrid>
                <a:gridCol w="5742084">
                  <a:extLst>
                    <a:ext uri="{9D8B030D-6E8A-4147-A177-3AD203B41FA5}">
                      <a16:colId xmlns:a16="http://schemas.microsoft.com/office/drawing/2014/main" val="20000"/>
                    </a:ext>
                  </a:extLst>
                </a:gridCol>
                <a:gridCol w="1476307">
                  <a:extLst>
                    <a:ext uri="{9D8B030D-6E8A-4147-A177-3AD203B41FA5}">
                      <a16:colId xmlns:a16="http://schemas.microsoft.com/office/drawing/2014/main" val="20001"/>
                    </a:ext>
                  </a:extLst>
                </a:gridCol>
              </a:tblGrid>
              <a:tr h="205878">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it-IT" sz="900" b="1" i="0" u="none" strike="noStrike" cap="none" normalizeH="0" baseline="0">
                          <a:ln>
                            <a:noFill/>
                          </a:ln>
                          <a:solidFill>
                            <a:srgbClr val="000000"/>
                          </a:solidFill>
                          <a:effectLst/>
                          <a:latin typeface="Calibri" charset="0"/>
                        </a:rPr>
                        <a:t>MATERIALS</a:t>
                      </a:r>
                      <a:endParaRPr kumimoji="0" lang="it-IT" altLang="it-IT" sz="900" b="0" i="0" u="none" strike="noStrike" cap="none" normalizeH="0" baseline="0">
                        <a:ln>
                          <a:noFill/>
                        </a:ln>
                        <a:solidFill>
                          <a:schemeClr val="tx1"/>
                        </a:solidFill>
                        <a:effectLst/>
                        <a:latin typeface="Calibri" charset="0"/>
                      </a:endParaRPr>
                    </a:p>
                  </a:txBody>
                  <a:tcPr marL="68580" marR="68580" marT="34265" marB="34265"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it-IT" altLang="it-IT" sz="900" b="1" i="0" u="none" strike="noStrike" cap="none" normalizeH="0" baseline="0" dirty="0">
                        <a:ln>
                          <a:noFill/>
                        </a:ln>
                        <a:solidFill>
                          <a:srgbClr val="000000"/>
                        </a:solidFill>
                        <a:effectLst/>
                        <a:latin typeface="Calibri" charset="0"/>
                      </a:endParaRPr>
                    </a:p>
                  </a:txBody>
                  <a:tcPr marL="68580" marR="68580" marT="34265" marB="34265"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1469">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t-IT" sz="900" b="0" i="0" u="none" strike="noStrike" cap="none" normalizeH="0" baseline="0" dirty="0">
                          <a:ln>
                            <a:noFill/>
                          </a:ln>
                          <a:solidFill>
                            <a:srgbClr val="000000"/>
                          </a:solidFill>
                          <a:effectLst/>
                          <a:latin typeface="Calibri" charset="0"/>
                          <a:ea typeface="Times New Roman" charset="0"/>
                          <a:cs typeface="Calibri" charset="0"/>
                        </a:rPr>
                        <a:t>Production of customized educational materials for </a:t>
                      </a:r>
                      <a:r>
                        <a:rPr kumimoji="0" lang="en-US" altLang="it-IT" sz="900" b="1" i="0" u="none" strike="noStrike" cap="none" normalizeH="0" baseline="0" dirty="0">
                          <a:ln>
                            <a:noFill/>
                          </a:ln>
                          <a:solidFill>
                            <a:srgbClr val="000000"/>
                          </a:solidFill>
                          <a:effectLst/>
                          <a:latin typeface="Calibri" charset="0"/>
                          <a:ea typeface="Times New Roman" charset="0"/>
                          <a:cs typeface="Calibri" charset="0"/>
                        </a:rPr>
                        <a:t>Option 1: </a:t>
                      </a:r>
                      <a:r>
                        <a:rPr kumimoji="0" lang="en-US" altLang="it-IT" sz="900" b="1" i="0" u="none" strike="noStrike" cap="none" normalizeH="0" baseline="0" dirty="0" err="1">
                          <a:ln>
                            <a:noFill/>
                          </a:ln>
                          <a:solidFill>
                            <a:srgbClr val="000000"/>
                          </a:solidFill>
                          <a:effectLst/>
                          <a:latin typeface="Calibri" charset="0"/>
                          <a:ea typeface="Times New Roman" charset="0"/>
                          <a:cs typeface="Calibri" charset="0"/>
                        </a:rPr>
                        <a:t>EMEApolis</a:t>
                      </a:r>
                      <a:endParaRPr kumimoji="0" lang="en-GB" altLang="it-IT" sz="900" b="1" i="0" u="none" strike="noStrike" cap="none" normalizeH="0" baseline="0" dirty="0">
                        <a:ln>
                          <a:noFill/>
                        </a:ln>
                        <a:solidFill>
                          <a:srgbClr val="808080"/>
                        </a:solidFill>
                        <a:effectLst/>
                        <a:latin typeface="Calibri" charset="0"/>
                        <a:ea typeface="Times New Roman" charset="0"/>
                        <a:cs typeface="Tahoma"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it-IT" sz="800" b="0" i="0" u="none" strike="noStrike" cap="none" normalizeH="0" baseline="0" dirty="0">
                          <a:ln>
                            <a:noFill/>
                          </a:ln>
                          <a:solidFill>
                            <a:srgbClr val="808080"/>
                          </a:solidFill>
                          <a:effectLst/>
                          <a:latin typeface="Calibri" charset="0"/>
                          <a:ea typeface="Times New Roman" charset="0"/>
                          <a:cs typeface="Tahoma" charset="0"/>
                        </a:rPr>
                        <a:t>(cost for 60 participants in 6 groups of 10)</a:t>
                      </a:r>
                      <a:endParaRPr kumimoji="0" lang="en-US" altLang="it-IT" sz="800" b="0" i="0" u="none" strike="noStrike" cap="none" normalizeH="0" baseline="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it-IT" sz="800" b="0" i="0" u="none" strike="noStrike" cap="none" normalizeH="0" baseline="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it-IT" sz="900" b="0" i="0" u="none" strike="noStrike" kern="1200" cap="none" spc="0" normalizeH="0" baseline="0" noProof="0" dirty="0">
                          <a:ln>
                            <a:noFill/>
                          </a:ln>
                          <a:solidFill>
                            <a:srgbClr val="000000"/>
                          </a:solidFill>
                          <a:effectLst/>
                          <a:uLnTx/>
                          <a:uFillTx/>
                          <a:latin typeface="Calibri" charset="0"/>
                          <a:ea typeface="Times New Roman" charset="0"/>
                          <a:cs typeface="Calibri" charset="0"/>
                        </a:rPr>
                        <a:t>Production of customized educational materials for </a:t>
                      </a:r>
                      <a:r>
                        <a:rPr kumimoji="0" lang="en-US" altLang="it-IT" sz="900" b="1" i="0" u="none" strike="noStrike" kern="1200" cap="none" normalizeH="0" baseline="0" noProof="0" dirty="0">
                          <a:ln>
                            <a:noFill/>
                          </a:ln>
                          <a:solidFill>
                            <a:srgbClr val="000000"/>
                          </a:solidFill>
                          <a:effectLst/>
                          <a:latin typeface="Calibri" charset="0"/>
                          <a:ea typeface="Times New Roman" charset="0"/>
                          <a:cs typeface="Calibri" charset="0"/>
                        </a:rPr>
                        <a:t>Option 2: </a:t>
                      </a:r>
                      <a:r>
                        <a:rPr kumimoji="0" lang="pt-BR" altLang="it-IT" sz="900" b="1" i="0" u="none" strike="noStrike" kern="1200" cap="none" normalizeH="0" baseline="0" noProof="0" dirty="0">
                          <a:ln>
                            <a:noFill/>
                          </a:ln>
                          <a:solidFill>
                            <a:srgbClr val="000000"/>
                          </a:solidFill>
                          <a:effectLst/>
                          <a:latin typeface="Calibri" charset="0"/>
                          <a:ea typeface="Times New Roman" charset="0"/>
                          <a:cs typeface="Calibri" charset="0"/>
                        </a:rPr>
                        <a:t>EMEA Musical</a:t>
                      </a:r>
                      <a:endParaRPr kumimoji="0" lang="en-GB" altLang="it-IT" sz="900" b="1" i="0" u="none" strike="noStrike" kern="1200" cap="none" normalizeH="0" baseline="0" noProof="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800" b="0" i="0" u="none" strike="noStrike" kern="1200" cap="none" spc="0" normalizeH="0" baseline="0" noProof="0" dirty="0">
                          <a:ln>
                            <a:noFill/>
                          </a:ln>
                          <a:solidFill>
                            <a:srgbClr val="808080"/>
                          </a:solidFill>
                          <a:effectLst/>
                          <a:uLnTx/>
                          <a:uFillTx/>
                          <a:latin typeface="Calibri" charset="0"/>
                          <a:ea typeface="Times New Roman" charset="0"/>
                          <a:cs typeface="Tahoma" charset="0"/>
                        </a:rPr>
                        <a:t>(cost for 60 participants in 6 groups of 10)</a:t>
                      </a:r>
                      <a:endParaRPr kumimoji="0" lang="en-US" altLang="it-IT" sz="800" b="0" i="0" u="none" strike="noStrike" kern="1200" cap="none" spc="0" normalizeH="0" baseline="0" noProof="0" dirty="0">
                        <a:ln>
                          <a:noFill/>
                        </a:ln>
                        <a:solidFill>
                          <a:srgbClr val="000000"/>
                        </a:solidFill>
                        <a:effectLst/>
                        <a:uLnTx/>
                        <a:uFillTx/>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it-IT" sz="800" b="0" i="0" u="none" strike="noStrike" cap="none" normalizeH="0" baseline="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it-IT" sz="900" b="0" i="0" u="none" strike="noStrike" kern="1200" cap="none" spc="0" normalizeH="0" baseline="0" noProof="0" dirty="0">
                          <a:ln>
                            <a:noFill/>
                          </a:ln>
                          <a:solidFill>
                            <a:srgbClr val="000000"/>
                          </a:solidFill>
                          <a:effectLst/>
                          <a:uLnTx/>
                          <a:uFillTx/>
                          <a:latin typeface="Calibri" charset="0"/>
                          <a:ea typeface="Times New Roman" charset="0"/>
                          <a:cs typeface="Calibri" charset="0"/>
                        </a:rPr>
                        <a:t>Production of customized educational materials for </a:t>
                      </a:r>
                      <a:r>
                        <a:rPr kumimoji="0" lang="en-US" altLang="it-IT" sz="900" b="1" i="0" u="none" strike="noStrike" kern="1200" cap="none" normalizeH="0" baseline="0" noProof="0" dirty="0">
                          <a:ln>
                            <a:noFill/>
                          </a:ln>
                          <a:solidFill>
                            <a:srgbClr val="000000"/>
                          </a:solidFill>
                          <a:effectLst/>
                          <a:latin typeface="Calibri" charset="0"/>
                          <a:ea typeface="Times New Roman" charset="0"/>
                          <a:cs typeface="Calibri" charset="0"/>
                        </a:rPr>
                        <a:t>Option 3: </a:t>
                      </a:r>
                      <a:r>
                        <a:rPr kumimoji="0" lang="en-US" altLang="it-IT" sz="900" b="1" i="0" u="none" strike="noStrike" kern="1200" cap="none" normalizeH="0" baseline="0" noProof="0" dirty="0" err="1">
                          <a:ln>
                            <a:noFill/>
                          </a:ln>
                          <a:solidFill>
                            <a:srgbClr val="000000"/>
                          </a:solidFill>
                          <a:effectLst/>
                          <a:latin typeface="Calibri" charset="0"/>
                          <a:ea typeface="Times New Roman" charset="0"/>
                          <a:cs typeface="Calibri" charset="0"/>
                        </a:rPr>
                        <a:t>EMEAxpedition</a:t>
                      </a:r>
                      <a:endParaRPr kumimoji="0" lang="en-GB" altLang="it-IT" sz="900" b="1" i="0" u="none" strike="noStrike" kern="1200" cap="none" normalizeH="0" baseline="0" noProof="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it-IT" sz="800" b="0" i="0" u="none" strike="noStrike" kern="1200" cap="none" spc="0" normalizeH="0" baseline="0" noProof="0" dirty="0">
                          <a:ln>
                            <a:noFill/>
                          </a:ln>
                          <a:solidFill>
                            <a:srgbClr val="808080"/>
                          </a:solidFill>
                          <a:effectLst/>
                          <a:uLnTx/>
                          <a:uFillTx/>
                          <a:latin typeface="Calibri" charset="0"/>
                          <a:ea typeface="Times New Roman" charset="0"/>
                          <a:cs typeface="Tahoma" charset="0"/>
                        </a:rPr>
                        <a:t>(cost for 60 participants in 6 groups of 10)</a:t>
                      </a:r>
                      <a:endParaRPr kumimoji="0" lang="en-US" altLang="it-IT" sz="800" b="0" i="0" u="none" strike="noStrike" kern="1200" cap="none" spc="0" normalizeH="0" baseline="0" noProof="0" dirty="0">
                        <a:ln>
                          <a:noFill/>
                        </a:ln>
                        <a:solidFill>
                          <a:srgbClr val="000000"/>
                        </a:solidFill>
                        <a:effectLst/>
                        <a:uLnTx/>
                        <a:uFillTx/>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it-IT" sz="800" b="0" i="0" u="none" strike="noStrike" cap="none" normalizeH="0" baseline="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t-IT" sz="900" b="0" i="0" u="none" strike="noStrike" cap="none" normalizeH="0" baseline="0" dirty="0">
                          <a:ln>
                            <a:noFill/>
                          </a:ln>
                          <a:solidFill>
                            <a:srgbClr val="000000"/>
                          </a:solidFill>
                          <a:effectLst/>
                          <a:latin typeface="Calibri" charset="0"/>
                          <a:ea typeface="Times New Roman" charset="0"/>
                          <a:cs typeface="Calibri" charset="0"/>
                        </a:rPr>
                        <a:t>Shipping</a:t>
                      </a:r>
                      <a:r>
                        <a:rPr kumimoji="0" lang="it-IT" altLang="it-IT" sz="900" b="0" i="0" u="none" strike="noStrike" cap="none" normalizeH="0" baseline="0" dirty="0">
                          <a:ln>
                            <a:noFill/>
                          </a:ln>
                          <a:solidFill>
                            <a:srgbClr val="000000"/>
                          </a:solidFill>
                          <a:effectLst/>
                          <a:latin typeface="Calibri" charset="0"/>
                        </a:rPr>
                        <a:t> </a:t>
                      </a:r>
                    </a:p>
                  </a:txBody>
                  <a:tcPr marL="68580" marR="68580" marT="34265" marB="34265"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altLang="it-IT" sz="900" b="0" i="0" u="none" strike="noStrike" cap="none" normalizeH="0" baseline="0" dirty="0">
                          <a:ln>
                            <a:noFill/>
                          </a:ln>
                          <a:solidFill>
                            <a:srgbClr val="000000"/>
                          </a:solidFill>
                          <a:effectLst/>
                          <a:latin typeface="Calibri" charset="0"/>
                          <a:ea typeface="Times New Roman" charset="0"/>
                          <a:cs typeface="Tahoma" charset="0"/>
                        </a:rPr>
                        <a:t>€ 2.100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altLang="it-IT" sz="900" b="0" i="0" u="none" strike="noStrike" cap="none" normalizeH="0" baseline="0" dirty="0">
                        <a:ln>
                          <a:noFill/>
                        </a:ln>
                        <a:solidFill>
                          <a:srgbClr val="00000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altLang="it-IT" sz="900" b="0" i="0" u="none" strike="noStrike" cap="none" normalizeH="0" baseline="0" dirty="0">
                        <a:ln>
                          <a:noFill/>
                        </a:ln>
                        <a:solidFill>
                          <a:srgbClr val="00000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altLang="it-IT" sz="900" b="0" i="0" u="none" strike="noStrike" cap="none" normalizeH="0" baseline="0" dirty="0">
                          <a:ln>
                            <a:noFill/>
                          </a:ln>
                          <a:solidFill>
                            <a:srgbClr val="000000"/>
                          </a:solidFill>
                          <a:effectLst/>
                          <a:latin typeface="Calibri" charset="0"/>
                          <a:ea typeface="Times New Roman" charset="0"/>
                          <a:cs typeface="Tahoma" charset="0"/>
                        </a:rPr>
                        <a:t>€ 3.100</a:t>
                      </a:r>
                      <a:endParaRPr kumimoji="0" lang="it-IT" altLang="it-IT" sz="900" b="0" i="0" u="none" strike="noStrike" cap="none" normalizeH="0" baseline="0" dirty="0">
                        <a:ln>
                          <a:noFill/>
                        </a:ln>
                        <a:solidFill>
                          <a:srgbClr val="80808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altLang="it-IT" sz="900" b="0" i="0" u="none" strike="noStrike" cap="none" normalizeH="0" baseline="0" dirty="0">
                        <a:ln>
                          <a:noFill/>
                        </a:ln>
                        <a:solidFill>
                          <a:srgbClr val="80808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it-IT" altLang="it-IT" sz="900" b="0" i="0" u="none" strike="noStrike" cap="none" normalizeH="0" baseline="0" dirty="0">
                        <a:ln>
                          <a:noFill/>
                        </a:ln>
                        <a:solidFill>
                          <a:srgbClr val="80808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altLang="it-IT" sz="900" b="0" i="0" u="none" strike="noStrike" cap="none" normalizeH="0" baseline="0" dirty="0">
                          <a:ln>
                            <a:noFill/>
                          </a:ln>
                          <a:solidFill>
                            <a:srgbClr val="000000"/>
                          </a:solidFill>
                          <a:effectLst/>
                          <a:latin typeface="Calibri" charset="0"/>
                          <a:ea typeface="Times New Roman" charset="0"/>
                          <a:cs typeface="Tahoma" charset="0"/>
                        </a:rPr>
                        <a:t>€ 1.600</a:t>
                      </a:r>
                      <a:endParaRPr kumimoji="0" lang="it-IT" altLang="it-IT" sz="900" b="0" i="0" u="none" strike="noStrike" cap="none" normalizeH="0" baseline="0" dirty="0">
                        <a:ln>
                          <a:noFill/>
                        </a:ln>
                        <a:solidFill>
                          <a:srgbClr val="80808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it-IT" altLang="it-IT" sz="900" b="0" i="0" u="none" strike="noStrike" cap="none" normalizeH="0" baseline="0" dirty="0">
                        <a:ln>
                          <a:noFill/>
                        </a:ln>
                        <a:solidFill>
                          <a:srgbClr val="80808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it-IT" altLang="it-IT" sz="900" b="0" i="0" u="none" strike="noStrike" cap="none" normalizeH="0" baseline="0" dirty="0">
                          <a:ln>
                            <a:noFill/>
                          </a:ln>
                          <a:solidFill>
                            <a:srgbClr val="808080"/>
                          </a:solidFill>
                          <a:effectLst/>
                          <a:latin typeface="Calibri" charset="0"/>
                          <a:ea typeface="Times New Roman" charset="0"/>
                          <a:cs typeface="Tahoma" charset="0"/>
                        </a:rPr>
                        <a:t>TBD</a:t>
                      </a:r>
                      <a:r>
                        <a:rPr kumimoji="0" lang="it-IT" altLang="it-IT" sz="900" b="0" i="0" u="none" strike="noStrike" cap="none" normalizeH="0" baseline="0" dirty="0">
                          <a:ln>
                            <a:noFill/>
                          </a:ln>
                          <a:solidFill>
                            <a:srgbClr val="000000"/>
                          </a:solidFill>
                          <a:effectLst/>
                          <a:latin typeface="Calibri" charset="0"/>
                          <a:ea typeface="Times New Roman" charset="0"/>
                          <a:cs typeface="Tahoma" charset="0"/>
                        </a:rPr>
                        <a:t> </a:t>
                      </a:r>
                    </a:p>
                  </a:txBody>
                  <a:tcPr marL="68580" marR="68580" marT="34265" marB="34265"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074" name="Picture 2">
            <a:extLst>
              <a:ext uri="{FF2B5EF4-FFF2-40B4-BE49-F238E27FC236}">
                <a16:creationId xmlns:a16="http://schemas.microsoft.com/office/drawing/2014/main" id="{F401101D-3512-A2E2-C517-AADABADAF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26" y="4912300"/>
            <a:ext cx="1308267" cy="14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6739A74-9507-3976-180C-6D155668D589}"/>
              </a:ext>
            </a:extLst>
          </p:cNvPr>
          <p:cNvPicPr>
            <a:picLocks noChangeAspect="1"/>
          </p:cNvPicPr>
          <p:nvPr/>
        </p:nvPicPr>
        <p:blipFill>
          <a:blip r:embed="rId4"/>
          <a:stretch>
            <a:fillRect/>
          </a:stretch>
        </p:blipFill>
        <p:spPr>
          <a:xfrm>
            <a:off x="7646768" y="4914692"/>
            <a:ext cx="1142506" cy="144000"/>
          </a:xfrm>
          <a:prstGeom prst="rect">
            <a:avLst/>
          </a:prstGeom>
        </p:spPr>
      </p:pic>
      <p:sp>
        <p:nvSpPr>
          <p:cNvPr id="5" name="TextBox 4">
            <a:extLst>
              <a:ext uri="{FF2B5EF4-FFF2-40B4-BE49-F238E27FC236}">
                <a16:creationId xmlns:a16="http://schemas.microsoft.com/office/drawing/2014/main" id="{84FEC95B-9751-6051-C6A4-03D3A77062D9}"/>
              </a:ext>
            </a:extLst>
          </p:cNvPr>
          <p:cNvSpPr txBox="1"/>
          <p:nvPr/>
        </p:nvSpPr>
        <p:spPr>
          <a:xfrm>
            <a:off x="2286000" y="4847898"/>
            <a:ext cx="4572000" cy="258092"/>
          </a:xfrm>
          <a:prstGeom prst="rect">
            <a:avLst/>
          </a:prstGeom>
          <a:noFill/>
        </p:spPr>
        <p:txBody>
          <a:bodyPr wrap="square" anchor="ctr">
            <a:noAutofit/>
          </a:bodyPr>
          <a:lstStyle/>
          <a:p>
            <a:pPr algn="ctr"/>
            <a:r>
              <a:rPr lang="en-GB" sz="900" kern="1200" dirty="0">
                <a:latin typeface="Roboto" panose="02000000000000000000" pitchFamily="2" charset="0"/>
                <a:ea typeface="Roboto" panose="02000000000000000000" pitchFamily="2" charset="0"/>
                <a:cs typeface="+mn-cs"/>
              </a:rPr>
              <a:t>24626</a:t>
            </a:r>
            <a:r>
              <a:rPr lang="en-GB" sz="1800" b="0" i="0" dirty="0">
                <a:solidFill>
                  <a:srgbClr val="000000"/>
                </a:solidFill>
                <a:effectLst/>
                <a:latin typeface="Verdana" panose="020B0604030504040204" pitchFamily="34" charset="0"/>
              </a:rPr>
              <a:t> </a:t>
            </a:r>
            <a:endParaRPr lang="en-GB" sz="1800" dirty="0"/>
          </a:p>
        </p:txBody>
      </p:sp>
      <p:graphicFrame>
        <p:nvGraphicFramePr>
          <p:cNvPr id="6" name="Group 87">
            <a:extLst>
              <a:ext uri="{FF2B5EF4-FFF2-40B4-BE49-F238E27FC236}">
                <a16:creationId xmlns:a16="http://schemas.microsoft.com/office/drawing/2014/main" id="{BFAB829D-D2C6-17C8-FF90-83CCFE151FCE}"/>
              </a:ext>
            </a:extLst>
          </p:cNvPr>
          <p:cNvGraphicFramePr>
            <a:graphicFrameLocks noGrp="1"/>
          </p:cNvGraphicFramePr>
          <p:nvPr>
            <p:extLst>
              <p:ext uri="{D42A27DB-BD31-4B8C-83A1-F6EECF244321}">
                <p14:modId xmlns:p14="http://schemas.microsoft.com/office/powerpoint/2010/main" val="270270560"/>
              </p:ext>
            </p:extLst>
          </p:nvPr>
        </p:nvGraphicFramePr>
        <p:xfrm>
          <a:off x="962805" y="4065431"/>
          <a:ext cx="7218391" cy="710930"/>
        </p:xfrm>
        <a:graphic>
          <a:graphicData uri="http://schemas.openxmlformats.org/drawingml/2006/table">
            <a:tbl>
              <a:tblPr/>
              <a:tblGrid>
                <a:gridCol w="5742084">
                  <a:extLst>
                    <a:ext uri="{9D8B030D-6E8A-4147-A177-3AD203B41FA5}">
                      <a16:colId xmlns:a16="http://schemas.microsoft.com/office/drawing/2014/main" val="20000"/>
                    </a:ext>
                  </a:extLst>
                </a:gridCol>
                <a:gridCol w="1476307">
                  <a:extLst>
                    <a:ext uri="{9D8B030D-6E8A-4147-A177-3AD203B41FA5}">
                      <a16:colId xmlns:a16="http://schemas.microsoft.com/office/drawing/2014/main" val="20001"/>
                    </a:ext>
                  </a:extLst>
                </a:gridCol>
              </a:tblGrid>
              <a:tr h="190582">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altLang="it-IT" sz="900" b="1" i="0" u="none" strike="noStrike" cap="none" normalizeH="0" baseline="0" dirty="0">
                          <a:ln>
                            <a:noFill/>
                          </a:ln>
                          <a:solidFill>
                            <a:srgbClr val="000000"/>
                          </a:solidFill>
                          <a:effectLst/>
                          <a:latin typeface="Calibri" charset="0"/>
                        </a:rPr>
                        <a:t>COSTO TOTALE</a:t>
                      </a:r>
                      <a:endParaRPr kumimoji="0" lang="it-IT" altLang="it-IT" sz="900" b="0" i="0" u="none" strike="noStrike" cap="none" normalizeH="0" baseline="0" dirty="0">
                        <a:ln>
                          <a:noFill/>
                        </a:ln>
                        <a:solidFill>
                          <a:schemeClr val="tx1"/>
                        </a:solidFill>
                        <a:effectLst/>
                        <a:latin typeface="Calibri" charset="0"/>
                      </a:endParaRPr>
                    </a:p>
                  </a:txBody>
                  <a:tcPr marL="68580" marR="68580" marT="34298" marB="34298"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it-IT" altLang="it-IT" sz="900" b="1" i="0" u="none" strike="noStrike" cap="none" normalizeH="0" baseline="0" dirty="0">
                        <a:ln>
                          <a:noFill/>
                        </a:ln>
                        <a:solidFill>
                          <a:srgbClr val="000000"/>
                        </a:solidFill>
                        <a:effectLst/>
                        <a:latin typeface="Calibri" charset="0"/>
                      </a:endParaRPr>
                    </a:p>
                  </a:txBody>
                  <a:tcPr marL="68580" marR="68580" marT="34298" marB="34298"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5174">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t-IT" sz="900" b="1" i="0" u="none" strike="noStrike" cap="none" normalizeH="0" baseline="0" dirty="0">
                          <a:ln>
                            <a:noFill/>
                          </a:ln>
                          <a:solidFill>
                            <a:srgbClr val="000000"/>
                          </a:solidFill>
                          <a:effectLst/>
                          <a:latin typeface="Calibri" charset="0"/>
                          <a:ea typeface="Times New Roman" charset="0"/>
                          <a:cs typeface="Calibri" charset="0"/>
                        </a:rPr>
                        <a:t>Option 1: </a:t>
                      </a:r>
                      <a:r>
                        <a:rPr kumimoji="0" lang="en-US" altLang="it-IT" sz="900" b="1" i="0" u="none" strike="noStrike" cap="none" normalizeH="0" baseline="0" dirty="0" err="1">
                          <a:ln>
                            <a:noFill/>
                          </a:ln>
                          <a:solidFill>
                            <a:srgbClr val="000000"/>
                          </a:solidFill>
                          <a:effectLst/>
                          <a:latin typeface="Calibri" charset="0"/>
                          <a:ea typeface="Times New Roman" charset="0"/>
                          <a:cs typeface="Calibri" charset="0"/>
                        </a:rPr>
                        <a:t>EMEApolis</a:t>
                      </a:r>
                      <a:endParaRPr kumimoji="0" lang="en-GB" altLang="it-IT" sz="900" b="1" i="0" u="none" strike="noStrike" cap="none" normalizeH="0" baseline="0" dirty="0">
                        <a:ln>
                          <a:noFill/>
                        </a:ln>
                        <a:solidFill>
                          <a:srgbClr val="808080"/>
                        </a:solidFill>
                        <a:effectLst/>
                        <a:latin typeface="Calibri" charset="0"/>
                        <a:ea typeface="Times New Roman" charset="0"/>
                        <a:cs typeface="Tahoma"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t-IT" sz="900" b="1" i="0" u="none" strike="noStrike" kern="1200" cap="none" normalizeH="0" baseline="0" noProof="0" dirty="0">
                          <a:ln>
                            <a:noFill/>
                          </a:ln>
                          <a:solidFill>
                            <a:srgbClr val="000000"/>
                          </a:solidFill>
                          <a:effectLst/>
                          <a:latin typeface="Calibri" charset="0"/>
                          <a:ea typeface="Times New Roman" charset="0"/>
                          <a:cs typeface="Calibri" charset="0"/>
                        </a:rPr>
                        <a:t>Option 2: </a:t>
                      </a:r>
                      <a:r>
                        <a:rPr kumimoji="0" lang="pt-BR" altLang="it-IT" sz="900" b="1" i="0" u="none" strike="noStrike" kern="1200" cap="none" normalizeH="0" baseline="0" noProof="0" dirty="0">
                          <a:ln>
                            <a:noFill/>
                          </a:ln>
                          <a:solidFill>
                            <a:srgbClr val="000000"/>
                          </a:solidFill>
                          <a:effectLst/>
                          <a:latin typeface="Calibri" charset="0"/>
                          <a:ea typeface="Times New Roman" charset="0"/>
                          <a:cs typeface="Calibri" charset="0"/>
                        </a:rPr>
                        <a:t>EMEA Musical</a:t>
                      </a:r>
                      <a:endParaRPr kumimoji="0" lang="en-GB" altLang="it-IT" sz="900" b="1" i="0" u="none" strike="noStrike" kern="1200" cap="none" normalizeH="0" baseline="0" noProof="0" dirty="0">
                        <a:ln>
                          <a:noFill/>
                        </a:ln>
                        <a:solidFill>
                          <a:srgbClr val="000000"/>
                        </a:solidFill>
                        <a:effectLst/>
                        <a:latin typeface="Calibri" charset="0"/>
                        <a:ea typeface="Times New Roman" charset="0"/>
                        <a:cs typeface="Calibri"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it-IT" sz="900" b="1" i="0" u="none" strike="noStrike" kern="1200" cap="none" normalizeH="0" baseline="0" noProof="0" dirty="0">
                          <a:ln>
                            <a:noFill/>
                          </a:ln>
                          <a:solidFill>
                            <a:srgbClr val="000000"/>
                          </a:solidFill>
                          <a:effectLst/>
                          <a:latin typeface="Calibri" charset="0"/>
                          <a:ea typeface="Times New Roman" charset="0"/>
                          <a:cs typeface="Calibri" charset="0"/>
                        </a:rPr>
                        <a:t>Option 3: </a:t>
                      </a:r>
                      <a:r>
                        <a:rPr kumimoji="0" lang="en-US" altLang="it-IT" sz="900" b="1" i="0" u="none" strike="noStrike" kern="1200" cap="none" normalizeH="0" baseline="0" noProof="0" dirty="0" err="1">
                          <a:ln>
                            <a:noFill/>
                          </a:ln>
                          <a:solidFill>
                            <a:srgbClr val="000000"/>
                          </a:solidFill>
                          <a:effectLst/>
                          <a:latin typeface="Calibri" charset="0"/>
                          <a:ea typeface="Times New Roman" charset="0"/>
                          <a:cs typeface="Calibri" charset="0"/>
                        </a:rPr>
                        <a:t>EMEAxpedition</a:t>
                      </a:r>
                      <a:endParaRPr kumimoji="0" lang="en-US" altLang="it-IT" sz="900" b="0" i="0" u="none" strike="noStrike" kern="1200" cap="none" normalizeH="0" baseline="0" dirty="0">
                        <a:ln>
                          <a:noFill/>
                        </a:ln>
                        <a:solidFill>
                          <a:srgbClr val="000000"/>
                        </a:solidFill>
                        <a:effectLst/>
                        <a:latin typeface="Calibri" charset="0"/>
                        <a:ea typeface="Times New Roman" charset="0"/>
                        <a:cs typeface="Tahoma" charset="0"/>
                      </a:endParaRPr>
                    </a:p>
                  </a:txBody>
                  <a:tcPr marL="68580" marR="68580" marT="34298" marB="34298"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900" b="0" i="0" u="none" strike="noStrike" cap="none" normalizeH="0" baseline="0" dirty="0">
                          <a:ln>
                            <a:noFill/>
                          </a:ln>
                          <a:solidFill>
                            <a:srgbClr val="000000"/>
                          </a:solidFill>
                          <a:effectLst/>
                          <a:latin typeface="Calibri" charset="0"/>
                          <a:ea typeface="Times New Roman" charset="0"/>
                          <a:cs typeface="Tahoma" charset="0"/>
                        </a:rPr>
                        <a:t>€ 19.500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900" b="0" i="0" u="none" strike="noStrike" cap="none" normalizeH="0" baseline="0" dirty="0">
                          <a:ln>
                            <a:noFill/>
                          </a:ln>
                          <a:solidFill>
                            <a:srgbClr val="000000"/>
                          </a:solidFill>
                          <a:effectLst/>
                          <a:latin typeface="Calibri" charset="0"/>
                          <a:ea typeface="Times New Roman" charset="0"/>
                          <a:cs typeface="Tahoma" charset="0"/>
                        </a:rPr>
                        <a:t>€ 20.500</a:t>
                      </a:r>
                      <a:endParaRPr kumimoji="0" lang="en-GB" altLang="it-IT" sz="900" b="0" i="0" u="none" strike="noStrike" cap="none" normalizeH="0" baseline="0" dirty="0">
                        <a:ln>
                          <a:noFill/>
                        </a:ln>
                        <a:solidFill>
                          <a:srgbClr val="808080"/>
                        </a:solidFill>
                        <a:effectLst/>
                        <a:latin typeface="Calibri" charset="0"/>
                        <a:ea typeface="Times New Roman" charset="0"/>
                        <a:cs typeface="Tahoma"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it-IT" sz="900" b="0" i="0" u="none" strike="noStrike" cap="none" normalizeH="0" baseline="0" dirty="0">
                          <a:ln>
                            <a:noFill/>
                          </a:ln>
                          <a:solidFill>
                            <a:srgbClr val="000000"/>
                          </a:solidFill>
                          <a:effectLst/>
                          <a:latin typeface="Calibri" charset="0"/>
                          <a:ea typeface="Times New Roman" charset="0"/>
                          <a:cs typeface="Tahoma" charset="0"/>
                        </a:rPr>
                        <a:t>€ 22.100</a:t>
                      </a:r>
                      <a:endParaRPr kumimoji="0" lang="en-GB" altLang="it-IT" sz="900" b="0" i="0" u="none" strike="noStrike" cap="none" normalizeH="0" baseline="0" dirty="0">
                        <a:ln>
                          <a:noFill/>
                        </a:ln>
                        <a:solidFill>
                          <a:srgbClr val="808080"/>
                        </a:solidFill>
                        <a:effectLst/>
                        <a:latin typeface="Calibri" charset="0"/>
                        <a:ea typeface="Times New Roman" charset="0"/>
                        <a:cs typeface="Tahoma" charset="0"/>
                      </a:endParaRPr>
                    </a:p>
                  </a:txBody>
                  <a:tcPr marL="68580" marR="68580" marT="34298" marB="34298" horzOverflow="overflow">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8">
            <a:extLst>
              <a:ext uri="{FF2B5EF4-FFF2-40B4-BE49-F238E27FC236}">
                <a16:creationId xmlns:a16="http://schemas.microsoft.com/office/drawing/2014/main" id="{0C8966F4-5CB1-7F4E-A0DC-F80957A18B94}"/>
              </a:ext>
            </a:extLst>
          </p:cNvPr>
          <p:cNvSpPr txBox="1">
            <a:spLocks noChangeArrowheads="1"/>
          </p:cNvSpPr>
          <p:nvPr/>
        </p:nvSpPr>
        <p:spPr bwMode="auto">
          <a:xfrm>
            <a:off x="1425179" y="210741"/>
            <a:ext cx="644128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85800" fontAlgn="base">
              <a:spcBef>
                <a:spcPct val="0"/>
              </a:spcBef>
              <a:spcAft>
                <a:spcPct val="0"/>
              </a:spcAft>
              <a:buClrTx/>
              <a:buNone/>
            </a:pPr>
            <a:endParaRPr lang="it-IT" altLang="it-IT" sz="1350" kern="1200">
              <a:solidFill>
                <a:srgbClr val="000000"/>
              </a:solidFill>
              <a:ea typeface="+mn-ea"/>
              <a:cs typeface="+mn-cs"/>
            </a:endParaRPr>
          </a:p>
        </p:txBody>
      </p:sp>
      <p:sp>
        <p:nvSpPr>
          <p:cNvPr id="15362" name="Rectangle 9">
            <a:extLst>
              <a:ext uri="{FF2B5EF4-FFF2-40B4-BE49-F238E27FC236}">
                <a16:creationId xmlns:a16="http://schemas.microsoft.com/office/drawing/2014/main" id="{3D1F3FAE-CFBB-647B-C040-FD572F9C55B4}"/>
              </a:ext>
            </a:extLst>
          </p:cNvPr>
          <p:cNvSpPr>
            <a:spLocks noChangeArrowheads="1"/>
          </p:cNvSpPr>
          <p:nvPr/>
        </p:nvSpPr>
        <p:spPr bwMode="auto">
          <a:xfrm>
            <a:off x="937147" y="148829"/>
            <a:ext cx="7253040" cy="483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defTabSz="685800" fontAlgn="base">
              <a:spcBef>
                <a:spcPct val="0"/>
              </a:spcBef>
              <a:spcAft>
                <a:spcPct val="0"/>
              </a:spcAft>
              <a:buClrTx/>
              <a:buNone/>
            </a:pPr>
            <a:r>
              <a:rPr lang="en-US" altLang="it-IT" sz="900" b="1" kern="1200" dirty="0">
                <a:solidFill>
                  <a:srgbClr val="000000"/>
                </a:solidFill>
                <a:latin typeface="Calibri" panose="020F0502020204030204" pitchFamily="34" charset="0"/>
                <a:ea typeface="+mn-ea"/>
                <a:cs typeface="+mn-cs"/>
              </a:rPr>
              <a:t>GENERAL CONTRACT CONDITIONS</a:t>
            </a:r>
            <a:endParaRPr lang="en-GB" altLang="it-IT" sz="900" b="1"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endParaRPr lang="en-GB" altLang="it-IT" sz="900" b="1"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1. Premise</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1.1 Infinity firmly believes in its products and services and strives to fully satisfy its clients. We undertake programmes only if we are convinced of their absolute practicality for the client for whom we strive to achieve total satisfaction.</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1.2  The general conditions of the contract listed below form an integral and essential part of the attached Offer.  </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2. Payments</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2.1 Payment is requested at the completion of the activity undertaken or in conformity with the work proceedings duly carried out. Payment must be made in favour of INFINITY </a:t>
            </a:r>
            <a:r>
              <a:rPr lang="en-GB" altLang="it-IT" sz="675" kern="1200" dirty="0" err="1">
                <a:solidFill>
                  <a:srgbClr val="000000"/>
                </a:solidFill>
                <a:latin typeface="Calibri" panose="020F0502020204030204" pitchFamily="34" charset="0"/>
                <a:ea typeface="+mn-ea"/>
                <a:cs typeface="+mn-cs"/>
              </a:rPr>
              <a:t>S.r.l</a:t>
            </a:r>
            <a:r>
              <a:rPr lang="en-GB" altLang="it-IT" sz="675" kern="1200" dirty="0">
                <a:solidFill>
                  <a:srgbClr val="000000"/>
                </a:solidFill>
                <a:latin typeface="Calibri" panose="020F0502020204030204" pitchFamily="34" charset="0"/>
                <a:ea typeface="+mn-ea"/>
                <a:cs typeface="+mn-cs"/>
              </a:rPr>
              <a:t>. by means of bank transfer, to the bank indicated in the invoice, within a maximum of 60 days from the invoice date. </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2.2 All costs and rates quoted in this contract are expressed net of VAT, which will be charged at the rate required by law.</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2.3 The client consents to the issue, on behalf of Infinity </a:t>
            </a:r>
            <a:r>
              <a:rPr lang="en-GB" altLang="it-IT" sz="675" kern="1200" dirty="0" err="1">
                <a:solidFill>
                  <a:srgbClr val="000000"/>
                </a:solidFill>
                <a:latin typeface="Calibri" panose="020F0502020204030204" pitchFamily="34" charset="0"/>
                <a:ea typeface="+mn-ea"/>
                <a:cs typeface="+mn-cs"/>
              </a:rPr>
              <a:t>S.r.l</a:t>
            </a:r>
            <a:r>
              <a:rPr lang="en-GB" altLang="it-IT" sz="675" kern="1200" dirty="0">
                <a:solidFill>
                  <a:srgbClr val="000000"/>
                </a:solidFill>
                <a:latin typeface="Calibri" panose="020F0502020204030204" pitchFamily="34" charset="0"/>
                <a:ea typeface="+mn-ea"/>
                <a:cs typeface="+mn-cs"/>
              </a:rPr>
              <a:t>, of an invoice via E-mail established in Paragraph 3 of Article 21 of Law 633/72 and by rights set forth in Article 6 of Law 633/7. The documents will be sent via E-mail at the address provided by the client. </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3. Expenses </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3.1 All expenses connected to the undertaking of the contract in object, including transfers, will be refunded to Infinity </a:t>
            </a:r>
            <a:r>
              <a:rPr lang="en-GB" altLang="it-IT" sz="675" kern="1200" dirty="0" err="1">
                <a:solidFill>
                  <a:srgbClr val="000000"/>
                </a:solidFill>
                <a:latin typeface="Calibri" panose="020F0502020204030204" pitchFamily="34" charset="0"/>
                <a:ea typeface="+mn-ea"/>
                <a:cs typeface="+mn-cs"/>
              </a:rPr>
              <a:t>S.r.l</a:t>
            </a:r>
            <a:r>
              <a:rPr lang="en-GB" altLang="it-IT" sz="675" kern="1200" dirty="0">
                <a:solidFill>
                  <a:srgbClr val="000000"/>
                </a:solidFill>
                <a:latin typeface="Calibri" panose="020F0502020204030204" pitchFamily="34" charset="0"/>
                <a:ea typeface="+mn-ea"/>
                <a:cs typeface="+mn-cs"/>
              </a:rPr>
              <a:t>. An Invoice will be issued, where applicable,  including VAT expenses. Documentation of the relevant receipts will be provided.  </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4. Transfer Fee</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4.1 For the delivery of courses or consulting services outside Europe, the costs of additional man/days due  to the transfer will be charged based on the destination.</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5. Saturday and Holiday Work</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5.1 Rates shall be increased by 20% for courses and consulting on Saturdays, Sundays and holidays.</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6. Didactic Material</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6.1 Didactic material is determined according to the number of participants indicated by the Client.</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6.2 The cost of the didactic material is calculated according to the previous Article 6.1 and is to be considered  obligatory and to be covered by the client. The client agrees that should the number of participants be inferior to the number initially communicated, the entire cost of the material is required in accordance to Article 6.1. </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6.3 In the eventuality that the number of participants is higher than the number initially indicated the cost of the didactic material will be increased according to the number of participants. </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7. Cancellations</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7.1 In the eventuality of cancellations or postponing scheduled courses of the contract:</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 within 14 days prior to the scheduled start of the course, the contracting part shall pay INFINITY </a:t>
            </a:r>
            <a:r>
              <a:rPr lang="en-GB" altLang="it-IT" sz="675" kern="1200" dirty="0" err="1">
                <a:solidFill>
                  <a:srgbClr val="000000"/>
                </a:solidFill>
                <a:latin typeface="Calibri" panose="020F0502020204030204" pitchFamily="34" charset="0"/>
                <a:ea typeface="+mn-ea"/>
                <a:cs typeface="+mn-cs"/>
              </a:rPr>
              <a:t>S.r.l</a:t>
            </a:r>
            <a:r>
              <a:rPr lang="en-GB" altLang="it-IT" sz="675" kern="1200" dirty="0">
                <a:solidFill>
                  <a:srgbClr val="000000"/>
                </a:solidFill>
                <a:latin typeface="Calibri" panose="020F0502020204030204" pitchFamily="34" charset="0"/>
                <a:ea typeface="+mn-ea"/>
                <a:cs typeface="+mn-cs"/>
              </a:rPr>
              <a:t>.  50% of the cost of the cancelled course.</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 within 7 days prior to the start of the course, the contracting party shall pay INFINITY </a:t>
            </a:r>
            <a:r>
              <a:rPr lang="en-GB" altLang="it-IT" sz="675" kern="1200" dirty="0" err="1">
                <a:solidFill>
                  <a:srgbClr val="000000"/>
                </a:solidFill>
                <a:latin typeface="Calibri" panose="020F0502020204030204" pitchFamily="34" charset="0"/>
                <a:ea typeface="+mn-ea"/>
                <a:cs typeface="+mn-cs"/>
              </a:rPr>
              <a:t>S.r.l</a:t>
            </a:r>
            <a:r>
              <a:rPr lang="en-GB" altLang="it-IT" sz="675" kern="1200" dirty="0">
                <a:solidFill>
                  <a:srgbClr val="000000"/>
                </a:solidFill>
                <a:latin typeface="Calibri" panose="020F0502020204030204" pitchFamily="34" charset="0"/>
                <a:ea typeface="+mn-ea"/>
                <a:cs typeface="+mn-cs"/>
              </a:rPr>
              <a:t>. the entire amount of the course.</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8. Industrial and Intellectual Property</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8.1 The contracting party acknowledges, for itself and its employees, that courses and supporting materials are the property of Infinity. </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8.2 It is therefore prohibited to copy the materials and disseminate the total or partial content of any teaching unit without the prior written authorization of Infinity.</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9. Confidentiality</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9.1 All the information received by INFINITY </a:t>
            </a:r>
            <a:r>
              <a:rPr lang="en-GB" altLang="it-IT" sz="675" kern="1200" dirty="0" err="1">
                <a:solidFill>
                  <a:srgbClr val="000000"/>
                </a:solidFill>
                <a:latin typeface="Calibri" panose="020F0502020204030204" pitchFamily="34" charset="0"/>
                <a:ea typeface="+mn-ea"/>
                <a:cs typeface="+mn-cs"/>
              </a:rPr>
              <a:t>S.r.l</a:t>
            </a:r>
            <a:r>
              <a:rPr lang="en-GB" altLang="it-IT" sz="675" kern="1200" dirty="0">
                <a:solidFill>
                  <a:srgbClr val="000000"/>
                </a:solidFill>
                <a:latin typeface="Calibri" panose="020F0502020204030204" pitchFamily="34" charset="0"/>
                <a:ea typeface="+mn-ea"/>
                <a:cs typeface="+mn-cs"/>
              </a:rPr>
              <a:t>. from the contracting party, or which emerges in relation to the courses, shall remain strictly confidential. </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9.2 Infinity </a:t>
            </a:r>
            <a:r>
              <a:rPr lang="en-GB" altLang="it-IT" sz="675" kern="1200" dirty="0" err="1">
                <a:solidFill>
                  <a:srgbClr val="000000"/>
                </a:solidFill>
                <a:latin typeface="Calibri" panose="020F0502020204030204" pitchFamily="34" charset="0"/>
                <a:ea typeface="+mn-ea"/>
                <a:cs typeface="+mn-cs"/>
              </a:rPr>
              <a:t>S.r.l</a:t>
            </a:r>
            <a:r>
              <a:rPr lang="en-GB" altLang="it-IT" sz="675" kern="1200" dirty="0">
                <a:solidFill>
                  <a:srgbClr val="000000"/>
                </a:solidFill>
                <a:latin typeface="Calibri" panose="020F0502020204030204" pitchFamily="34" charset="0"/>
                <a:ea typeface="+mn-ea"/>
                <a:cs typeface="+mn-cs"/>
              </a:rPr>
              <a:t>. undertakes to adopt all the precautions with its collaborators necessary to protect the confidentiality of said information.</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9.3 The client agrees not to reveal or propagate under any circumstance to third parties of any type of information pertaining to Infinity </a:t>
            </a:r>
            <a:r>
              <a:rPr lang="en-GB" altLang="it-IT" sz="675" kern="1200" dirty="0" err="1">
                <a:solidFill>
                  <a:srgbClr val="000000"/>
                </a:solidFill>
                <a:latin typeface="Calibri" panose="020F0502020204030204" pitchFamily="34" charset="0"/>
                <a:ea typeface="+mn-ea"/>
                <a:cs typeface="+mn-cs"/>
              </a:rPr>
              <a:t>S.r.l</a:t>
            </a:r>
            <a:r>
              <a:rPr lang="en-GB" altLang="it-IT" sz="675" kern="1200" dirty="0">
                <a:solidFill>
                  <a:srgbClr val="000000"/>
                </a:solidFill>
                <a:latin typeface="Calibri" panose="020F0502020204030204" pitchFamily="34" charset="0"/>
                <a:ea typeface="+mn-ea"/>
                <a:cs typeface="+mn-cs"/>
              </a:rPr>
              <a:t>. which they have come to know through due course of services delivered.</a:t>
            </a:r>
            <a:endParaRPr lang="it-IT" altLang="it-IT" sz="675" kern="1200" dirty="0">
              <a:solidFill>
                <a:srgbClr val="000000"/>
              </a:solidFill>
              <a:latin typeface="Calibri" panose="020F0502020204030204" pitchFamily="34" charset="0"/>
              <a:ea typeface="+mn-ea"/>
              <a:cs typeface="+mn-cs"/>
            </a:endParaRPr>
          </a:p>
        </p:txBody>
      </p:sp>
      <p:pic>
        <p:nvPicPr>
          <p:cNvPr id="2" name="Picture 2">
            <a:extLst>
              <a:ext uri="{FF2B5EF4-FFF2-40B4-BE49-F238E27FC236}">
                <a16:creationId xmlns:a16="http://schemas.microsoft.com/office/drawing/2014/main" id="{608703D0-1E64-157F-B771-D60D8EB03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26" y="4912300"/>
            <a:ext cx="1308267" cy="14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DD3810-EC53-BD99-837F-F7A75DD1B4AF}"/>
              </a:ext>
            </a:extLst>
          </p:cNvPr>
          <p:cNvPicPr>
            <a:picLocks noChangeAspect="1"/>
          </p:cNvPicPr>
          <p:nvPr/>
        </p:nvPicPr>
        <p:blipFill>
          <a:blip r:embed="rId3"/>
          <a:stretch>
            <a:fillRect/>
          </a:stretch>
        </p:blipFill>
        <p:spPr>
          <a:xfrm>
            <a:off x="7646768" y="4914692"/>
            <a:ext cx="1142506" cy="144000"/>
          </a:xfrm>
          <a:prstGeom prst="rect">
            <a:avLst/>
          </a:prstGeom>
        </p:spPr>
      </p:pic>
      <p:sp>
        <p:nvSpPr>
          <p:cNvPr id="4" name="TextBox 3">
            <a:extLst>
              <a:ext uri="{FF2B5EF4-FFF2-40B4-BE49-F238E27FC236}">
                <a16:creationId xmlns:a16="http://schemas.microsoft.com/office/drawing/2014/main" id="{71887FC2-30DF-6578-28A2-4482A78F449E}"/>
              </a:ext>
            </a:extLst>
          </p:cNvPr>
          <p:cNvSpPr txBox="1"/>
          <p:nvPr/>
        </p:nvSpPr>
        <p:spPr>
          <a:xfrm>
            <a:off x="2286000" y="4847898"/>
            <a:ext cx="4572000" cy="258092"/>
          </a:xfrm>
          <a:prstGeom prst="rect">
            <a:avLst/>
          </a:prstGeom>
          <a:noFill/>
        </p:spPr>
        <p:txBody>
          <a:bodyPr wrap="square" anchor="ctr">
            <a:noAutofit/>
          </a:bodyPr>
          <a:lstStyle/>
          <a:p>
            <a:pPr algn="ctr"/>
            <a:r>
              <a:rPr lang="en-GB" sz="900" kern="1200" dirty="0">
                <a:latin typeface="Roboto" panose="02000000000000000000" pitchFamily="2" charset="0"/>
                <a:ea typeface="Roboto" panose="02000000000000000000" pitchFamily="2" charset="0"/>
                <a:cs typeface="+mn-cs"/>
              </a:rPr>
              <a:t>24626</a:t>
            </a:r>
            <a:r>
              <a:rPr lang="en-GB" sz="1800" b="0" i="0" dirty="0">
                <a:solidFill>
                  <a:srgbClr val="000000"/>
                </a:solidFill>
                <a:effectLst/>
                <a:latin typeface="Verdana" panose="020B0604030504040204" pitchFamily="34" charset="0"/>
              </a:rPr>
              <a:t> </a:t>
            </a:r>
            <a:endParaRPr lang="en-GB"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2">
            <a:extLst>
              <a:ext uri="{FF2B5EF4-FFF2-40B4-BE49-F238E27FC236}">
                <a16:creationId xmlns:a16="http://schemas.microsoft.com/office/drawing/2014/main" id="{DC2C4DFC-D3A7-6454-4B0E-47D526BF27B1}"/>
              </a:ext>
            </a:extLst>
          </p:cNvPr>
          <p:cNvSpPr txBox="1">
            <a:spLocks noChangeArrowheads="1"/>
          </p:cNvSpPr>
          <p:nvPr/>
        </p:nvSpPr>
        <p:spPr bwMode="auto">
          <a:xfrm>
            <a:off x="1425179" y="210741"/>
            <a:ext cx="644128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85800" fontAlgn="base">
              <a:spcBef>
                <a:spcPct val="0"/>
              </a:spcBef>
              <a:spcAft>
                <a:spcPct val="0"/>
              </a:spcAft>
              <a:buClrTx/>
              <a:buNone/>
            </a:pPr>
            <a:endParaRPr lang="it-IT" altLang="it-IT" sz="1350" kern="1200">
              <a:solidFill>
                <a:srgbClr val="000000"/>
              </a:solidFill>
              <a:ea typeface="+mn-ea"/>
              <a:cs typeface="+mn-cs"/>
            </a:endParaRPr>
          </a:p>
        </p:txBody>
      </p:sp>
      <p:sp>
        <p:nvSpPr>
          <p:cNvPr id="16386" name="Rectangle 3">
            <a:extLst>
              <a:ext uri="{FF2B5EF4-FFF2-40B4-BE49-F238E27FC236}">
                <a16:creationId xmlns:a16="http://schemas.microsoft.com/office/drawing/2014/main" id="{7C4DCA79-C752-10E5-1CC9-9D8E871B8CB2}"/>
              </a:ext>
            </a:extLst>
          </p:cNvPr>
          <p:cNvSpPr>
            <a:spLocks noChangeArrowheads="1"/>
          </p:cNvSpPr>
          <p:nvPr/>
        </p:nvSpPr>
        <p:spPr bwMode="auto">
          <a:xfrm>
            <a:off x="1086919" y="113110"/>
            <a:ext cx="6953496" cy="473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685800" fontAlgn="base">
              <a:spcBef>
                <a:spcPct val="0"/>
              </a:spcBef>
              <a:spcAft>
                <a:spcPct val="0"/>
              </a:spcAft>
              <a:buClrTx/>
              <a:buNone/>
            </a:pPr>
            <a:r>
              <a:rPr lang="en-US" altLang="it-IT" sz="675" b="1" kern="1200" dirty="0">
                <a:solidFill>
                  <a:srgbClr val="000000"/>
                </a:solidFill>
                <a:latin typeface="Calibri" panose="020F0502020204030204" pitchFamily="34" charset="0"/>
                <a:ea typeface="+mn-ea"/>
                <a:cs typeface="+mn-cs"/>
              </a:rPr>
              <a:t>10. Protection of Personal Data</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Calibri" panose="020F0502020204030204" pitchFamily="34" charset="0"/>
              </a:rPr>
              <a:t>10.1 </a:t>
            </a:r>
            <a:r>
              <a:rPr lang="en-US" altLang="en-US" sz="675" kern="1200" dirty="0">
                <a:solidFill>
                  <a:srgbClr val="000000"/>
                </a:solidFill>
                <a:latin typeface="Calibri" panose="020F0502020204030204" pitchFamily="34" charset="0"/>
                <a:ea typeface="+mn-ea"/>
                <a:cs typeface="Calibri" panose="020F0502020204030204" pitchFamily="34" charset="0"/>
              </a:rPr>
              <a:t>All parties reciprocally declare to have come into possession of data shared directly or via third parties, also verbally, that are considered “personal or sensitive data” by UE Regulation 2016/679 (known as GDPR) and to be informed (and, where appropriate, to expressly consent) that the “personal or sensitive data” that was provided</a:t>
            </a:r>
            <a:r>
              <a:rPr lang="en-US" altLang="it-IT" sz="675" kern="1200" dirty="0">
                <a:solidFill>
                  <a:srgbClr val="000000"/>
                </a:solidFill>
                <a:latin typeface="Calibri" panose="020F0502020204030204" pitchFamily="34" charset="0"/>
                <a:ea typeface="+mn-ea"/>
                <a:cs typeface="+mn-cs"/>
              </a:rPr>
              <a:t>, even verbally for pre-contractual purposes or in any case gathered due to the undertaking of the current contract will be used solely for contractual purposes by means of consultation, elaboration, interconnection, comparison with other data and/or any further elaboration manual and/or electronic or of any other kind, for statistical purposes, data will be treated guaranteeing anonymity, by means of communication with public entities, should it be requested for the pursuit of institutional purposes, finally private subjects, when the object </a:t>
            </a:r>
            <a:r>
              <a:rPr lang="en-US" altLang="it-IT" sz="675" kern="1200" dirty="0" err="1">
                <a:solidFill>
                  <a:srgbClr val="000000"/>
                </a:solidFill>
                <a:latin typeface="Calibri" panose="020F0502020204030204" pitchFamily="34" charset="0"/>
                <a:ea typeface="+mn-ea"/>
                <a:cs typeface="+mn-cs"/>
              </a:rPr>
              <a:t>os</a:t>
            </a:r>
            <a:r>
              <a:rPr lang="en-US" altLang="it-IT" sz="675" kern="1200" dirty="0">
                <a:solidFill>
                  <a:srgbClr val="000000"/>
                </a:solidFill>
                <a:latin typeface="Calibri" panose="020F0502020204030204" pitchFamily="34" charset="0"/>
                <a:ea typeface="+mn-ea"/>
                <a:cs typeface="+mn-cs"/>
              </a:rPr>
              <a:t> the request is compatible with the institutional ones of Infinity </a:t>
            </a:r>
            <a:r>
              <a:rPr lang="en-US" altLang="it-IT" sz="675" kern="1200" dirty="0" err="1">
                <a:solidFill>
                  <a:srgbClr val="000000"/>
                </a:solidFill>
                <a:latin typeface="Calibri" panose="020F0502020204030204" pitchFamily="34" charset="0"/>
                <a:ea typeface="+mn-ea"/>
                <a:cs typeface="+mn-cs"/>
              </a:rPr>
              <a:t>S.r.l</a:t>
            </a:r>
            <a:r>
              <a:rPr lang="en-US" altLang="it-IT" sz="675" kern="1200" dirty="0">
                <a:solidFill>
                  <a:srgbClr val="000000"/>
                </a:solidFill>
                <a:latin typeface="Calibri" panose="020F0502020204030204" pitchFamily="34" charset="0"/>
                <a:ea typeface="+mn-ea"/>
                <a:cs typeface="+mn-cs"/>
              </a:rPr>
              <a:t>.</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10.2 </a:t>
            </a:r>
            <a:r>
              <a:rPr lang="en-US" altLang="en-US" sz="675" kern="1200" dirty="0">
                <a:solidFill>
                  <a:srgbClr val="000000"/>
                </a:solidFill>
                <a:latin typeface="Calibri" panose="020F0502020204030204" pitchFamily="34" charset="0"/>
                <a:ea typeface="+mn-ea"/>
                <a:cs typeface="Calibri" panose="020F0502020204030204" pitchFamily="34" charset="0"/>
              </a:rPr>
              <a:t>All Parties declare to be aware of articles 13 and 14 of the UE Regulation 2016/679 regarding privacy and personal data and declare that they have mutually been informed of what data will be used and all of the factors qualifying its use and that, in all circumstances, the use of this data will be in accordance with principles of propriety, lawfulness, transparency and protection of confidentiality and of the rights of the affected parties.</a:t>
            </a:r>
            <a:endParaRPr lang="en-US" altLang="it-IT" sz="675" kern="1200" dirty="0">
              <a:solidFill>
                <a:srgbClr val="000000"/>
              </a:solidFill>
              <a:latin typeface="Calibri" panose="020F0502020204030204" pitchFamily="34" charset="0"/>
              <a:ea typeface="+mn-ea"/>
              <a:cs typeface="Calibri" panose="020F0502020204030204" pitchFamily="34" charset="0"/>
            </a:endParaRPr>
          </a:p>
          <a:p>
            <a:pPr defTabSz="685800" fontAlgn="base">
              <a:spcBef>
                <a:spcPct val="0"/>
              </a:spcBef>
              <a:spcAft>
                <a:spcPct val="0"/>
              </a:spcAft>
              <a:buClrTx/>
              <a:buNone/>
            </a:pPr>
            <a:endParaRPr lang="en-US" altLang="it-IT" sz="675" b="1"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US" altLang="it-IT" sz="675" b="1" kern="1200" dirty="0">
                <a:solidFill>
                  <a:srgbClr val="000000"/>
                </a:solidFill>
                <a:latin typeface="Calibri" panose="020F0502020204030204" pitchFamily="34" charset="0"/>
                <a:ea typeface="+mn-ea"/>
                <a:cs typeface="+mn-cs"/>
              </a:rPr>
              <a:t>11. Domicile of Choice</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11.1 For all communications related to the present agreement, the parties must select a domicile where all related correspondence is to be sent. </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The parties selected the following domiciles:</a:t>
            </a:r>
            <a:endParaRPr lang="it-IT"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it-IT" altLang="it-IT" sz="675" kern="1200" dirty="0">
                <a:solidFill>
                  <a:srgbClr val="000000"/>
                </a:solidFill>
                <a:latin typeface="Calibri" panose="020F0502020204030204" pitchFamily="34" charset="0"/>
                <a:ea typeface="+mn-ea"/>
                <a:cs typeface="+mn-cs"/>
              </a:rPr>
              <a:t>- Infinity S.r.l.: Via Flaminia 1801 – 00188 Roma – fax06/33221858</a:t>
            </a:r>
            <a:endParaRPr lang="en-US"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 Client:_______________________________________________________________ </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11.2 The parties agree to promptly advise Infinity </a:t>
            </a:r>
            <a:r>
              <a:rPr lang="en-US" altLang="it-IT" sz="675" kern="1200" dirty="0" err="1">
                <a:solidFill>
                  <a:srgbClr val="000000"/>
                </a:solidFill>
                <a:latin typeface="Calibri" panose="020F0502020204030204" pitchFamily="34" charset="0"/>
                <a:ea typeface="+mn-ea"/>
                <a:cs typeface="+mn-cs"/>
              </a:rPr>
              <a:t>S.r.l</a:t>
            </a:r>
            <a:r>
              <a:rPr lang="en-US" altLang="it-IT" sz="675" kern="1200" dirty="0">
                <a:solidFill>
                  <a:srgbClr val="000000"/>
                </a:solidFill>
                <a:latin typeface="Calibri" panose="020F0502020204030204" pitchFamily="34" charset="0"/>
                <a:ea typeface="+mn-ea"/>
                <a:cs typeface="+mn-cs"/>
              </a:rPr>
              <a:t>. in the event of any changes to the selected domicile. </a:t>
            </a:r>
          </a:p>
          <a:p>
            <a:pPr defTabSz="685800" fontAlgn="base">
              <a:spcBef>
                <a:spcPct val="0"/>
              </a:spcBef>
              <a:spcAft>
                <a:spcPct val="0"/>
              </a:spcAft>
              <a:buClrTx/>
              <a:buNone/>
            </a:pPr>
            <a:endParaRPr lang="en-US"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US" altLang="it-IT" sz="675" b="1" kern="1200" dirty="0">
                <a:solidFill>
                  <a:srgbClr val="000000"/>
                </a:solidFill>
                <a:latin typeface="Calibri" panose="020F0502020204030204" pitchFamily="34" charset="0"/>
                <a:ea typeface="+mn-ea"/>
                <a:cs typeface="+mn-cs"/>
              </a:rPr>
              <a:t>12. Validity</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12.1 This proposal shall be valid for 90 days from the date indicated.</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12.2 If At the end of the period a formal acceptance is not received on behalf of the client, the current proposal is to be considered void and not binding for parties. </a:t>
            </a:r>
          </a:p>
          <a:p>
            <a:pPr defTabSz="685800" fontAlgn="base">
              <a:spcBef>
                <a:spcPct val="0"/>
              </a:spcBef>
              <a:spcAft>
                <a:spcPct val="0"/>
              </a:spcAft>
              <a:buClrTx/>
              <a:buNone/>
            </a:pPr>
            <a:endParaRPr lang="en-US"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US" altLang="it-IT" sz="675" b="1" kern="1200" dirty="0">
                <a:solidFill>
                  <a:srgbClr val="000000"/>
                </a:solidFill>
                <a:latin typeface="Calibri" panose="020F0502020204030204" pitchFamily="34" charset="0"/>
                <a:ea typeface="+mn-ea"/>
                <a:cs typeface="+mn-cs"/>
              </a:rPr>
              <a:t>13. Supplementary Rules</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13.1 Any modification and/or integration to the general conditions of contract of the Offer will have to be made in writing otherwise void. </a:t>
            </a:r>
          </a:p>
          <a:p>
            <a:pPr defTabSz="685800" fontAlgn="base">
              <a:spcBef>
                <a:spcPct val="0"/>
              </a:spcBef>
              <a:spcAft>
                <a:spcPct val="0"/>
              </a:spcAft>
              <a:buClrTx/>
              <a:buNone/>
            </a:pPr>
            <a:endParaRPr lang="en-US"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US" altLang="it-IT" sz="675" b="1" kern="1200" dirty="0">
                <a:solidFill>
                  <a:srgbClr val="000000"/>
                </a:solidFill>
                <a:latin typeface="Calibri" panose="020F0502020204030204" pitchFamily="34" charset="0"/>
                <a:ea typeface="+mn-ea"/>
                <a:cs typeface="+mn-cs"/>
              </a:rPr>
              <a:t>14. Legal Jurisdiction</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14.1 The present contractual agreement conforms to the laws of the Italian Republic.</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14.2 For any controversies arising with regard to the interpretation and/or execution of the this agreement, the courts of Rome shall have exclusive jurisdiction.</a:t>
            </a:r>
          </a:p>
          <a:p>
            <a:pPr defTabSz="685800" fontAlgn="base">
              <a:spcBef>
                <a:spcPct val="0"/>
              </a:spcBef>
              <a:spcAft>
                <a:spcPct val="0"/>
              </a:spcAft>
              <a:buClrTx/>
              <a:buNone/>
            </a:pPr>
            <a:endParaRPr lang="en-US"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US" altLang="it-IT" sz="675" b="1" kern="1200" dirty="0">
                <a:solidFill>
                  <a:srgbClr val="000000"/>
                </a:solidFill>
                <a:latin typeface="Calibri" panose="020F0502020204030204" pitchFamily="34" charset="0"/>
                <a:ea typeface="+mn-ea"/>
                <a:cs typeface="+mn-cs"/>
              </a:rPr>
              <a:t>15. Registration</a:t>
            </a:r>
          </a:p>
          <a:p>
            <a:pPr defTabSz="685800" fontAlgn="base">
              <a:spcBef>
                <a:spcPct val="0"/>
              </a:spcBef>
              <a:spcAft>
                <a:spcPct val="0"/>
              </a:spcAft>
              <a:buClrTx/>
              <a:buNone/>
            </a:pPr>
            <a:r>
              <a:rPr lang="en-US" altLang="it-IT" sz="675" kern="1200" dirty="0">
                <a:solidFill>
                  <a:srgbClr val="000000"/>
                </a:solidFill>
                <a:latin typeface="Calibri" panose="020F0502020204030204" pitchFamily="34" charset="0"/>
                <a:ea typeface="+mn-ea"/>
                <a:cs typeface="+mn-cs"/>
              </a:rPr>
              <a:t>15.1 This private contract will be registered only in case of non-fulfillment by one of the parties and the relevant cost will be charged to the defaulting party.</a:t>
            </a: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08/10/2024</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______________________</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900" b="1" kern="1200" dirty="0">
                <a:solidFill>
                  <a:srgbClr val="000000"/>
                </a:solidFill>
                <a:latin typeface="Calibri" panose="020F0502020204030204" pitchFamily="34" charset="0"/>
                <a:ea typeface="+mn-ea"/>
                <a:cs typeface="+mn-cs"/>
              </a:rPr>
              <a:t>I  N  F  I  N  I  T  Y   </a:t>
            </a:r>
            <a:r>
              <a:rPr lang="en-GB" altLang="it-IT" sz="900" b="1" kern="1200" dirty="0" err="1">
                <a:solidFill>
                  <a:srgbClr val="000000"/>
                </a:solidFill>
                <a:latin typeface="Calibri" panose="020F0502020204030204" pitchFamily="34" charset="0"/>
                <a:ea typeface="+mn-ea"/>
                <a:cs typeface="+mn-cs"/>
              </a:rPr>
              <a:t>s.r.l</a:t>
            </a:r>
            <a:r>
              <a:rPr lang="en-GB" altLang="it-IT" sz="900" b="1" kern="1200" dirty="0">
                <a:solidFill>
                  <a:srgbClr val="000000"/>
                </a:solidFill>
                <a:latin typeface="Calibri" panose="020F0502020204030204" pitchFamily="34" charset="0"/>
                <a:ea typeface="+mn-ea"/>
                <a:cs typeface="+mn-cs"/>
              </a:rPr>
              <a:t>.						</a:t>
            </a:r>
            <a:r>
              <a:rPr lang="en-GB" altLang="it-IT" sz="900" b="1" kern="1200" dirty="0" err="1">
                <a:solidFill>
                  <a:srgbClr val="000000"/>
                </a:solidFill>
                <a:latin typeface="Calibri" panose="020F0502020204030204" pitchFamily="34" charset="0"/>
                <a:ea typeface="+mn-ea"/>
                <a:cs typeface="+mn-cs"/>
              </a:rPr>
              <a:t>EssilorLuxottica</a:t>
            </a:r>
            <a:endParaRPr lang="en-GB" altLang="it-IT" sz="900" b="1"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________________________						______________________</a:t>
            </a:r>
          </a:p>
          <a:p>
            <a:pPr defTabSz="685800" fontAlgn="base">
              <a:spcBef>
                <a:spcPct val="0"/>
              </a:spcBef>
              <a:spcAft>
                <a:spcPct val="0"/>
              </a:spcAft>
              <a:buClrTx/>
              <a:buNone/>
            </a:pPr>
            <a:r>
              <a:rPr lang="en-GB" altLang="it-IT" sz="675" b="1" kern="1200" dirty="0">
                <a:solidFill>
                  <a:srgbClr val="000000"/>
                </a:solidFill>
                <a:latin typeface="Calibri" panose="020F0502020204030204" pitchFamily="34" charset="0"/>
                <a:ea typeface="+mn-ea"/>
                <a:cs typeface="+mn-cs"/>
              </a:rPr>
              <a:t>Guido </a:t>
            </a:r>
            <a:r>
              <a:rPr lang="en-GB" altLang="it-IT" sz="675" b="1" kern="1200" dirty="0" err="1">
                <a:solidFill>
                  <a:srgbClr val="000000"/>
                </a:solidFill>
                <a:latin typeface="Calibri" panose="020F0502020204030204" pitchFamily="34" charset="0"/>
                <a:ea typeface="+mn-ea"/>
                <a:cs typeface="+mn-cs"/>
              </a:rPr>
              <a:t>Anibaldi</a:t>
            </a:r>
            <a:r>
              <a:rPr lang="en-GB" altLang="it-IT" sz="675" kern="1200" dirty="0">
                <a:solidFill>
                  <a:srgbClr val="000000"/>
                </a:solidFill>
                <a:latin typeface="Calibri" panose="020F0502020204030204" pitchFamily="34" charset="0"/>
                <a:ea typeface="+mn-ea"/>
                <a:cs typeface="+mn-cs"/>
              </a:rPr>
              <a:t> 			 				(Signature &amp; Stamp)</a:t>
            </a:r>
          </a:p>
          <a:p>
            <a:pPr defTabSz="685800" fontAlgn="base">
              <a:spcBef>
                <a:spcPct val="0"/>
              </a:spcBef>
              <a:spcAft>
                <a:spcPct val="0"/>
              </a:spcAft>
              <a:buClrTx/>
              <a:buNone/>
            </a:pPr>
            <a:endParaRPr lang="en-GB" altLang="it-IT" sz="675"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In compliance with Art. 1341 § 2 of the Italian Civil Code, Clause 2 (Cancellations) of the Annex ‘A’ (General Conditions) attached hereto  is hereby specifically approved of and agreed upon. </a:t>
            </a:r>
          </a:p>
          <a:p>
            <a:pPr defTabSz="685800" fontAlgn="base">
              <a:spcBef>
                <a:spcPct val="0"/>
              </a:spcBef>
              <a:spcAft>
                <a:spcPct val="0"/>
              </a:spcAft>
              <a:buClrTx/>
              <a:buNone/>
            </a:pPr>
            <a:r>
              <a:rPr lang="en-GB" altLang="it-IT" sz="675" kern="1200" dirty="0">
                <a:solidFill>
                  <a:srgbClr val="000000"/>
                </a:solidFill>
                <a:latin typeface="Calibri" panose="020F0502020204030204" pitchFamily="34" charset="0"/>
                <a:ea typeface="+mn-ea"/>
                <a:cs typeface="+mn-cs"/>
              </a:rPr>
              <a:t>					   		</a:t>
            </a:r>
            <a:r>
              <a:rPr lang="en-GB" altLang="it-IT" sz="900" b="1" kern="1200" dirty="0">
                <a:solidFill>
                  <a:srgbClr val="000000"/>
                </a:solidFill>
                <a:latin typeface="Calibri" panose="020F0502020204030204" pitchFamily="34" charset="0"/>
                <a:ea typeface="+mn-ea"/>
                <a:cs typeface="+mn-cs"/>
              </a:rPr>
              <a:t> </a:t>
            </a:r>
            <a:r>
              <a:rPr lang="en-GB" altLang="it-IT" sz="900" b="1" kern="1200" dirty="0" err="1">
                <a:solidFill>
                  <a:srgbClr val="000000"/>
                </a:solidFill>
                <a:latin typeface="Calibri" panose="020F0502020204030204" pitchFamily="34" charset="0"/>
                <a:ea typeface="+mn-ea"/>
                <a:cs typeface="+mn-cs"/>
              </a:rPr>
              <a:t>EssilorLuxottica</a:t>
            </a:r>
            <a:endParaRPr lang="it-IT" altLang="it-IT" sz="900" b="1" kern="1200" dirty="0">
              <a:solidFill>
                <a:srgbClr val="000000"/>
              </a:solidFill>
              <a:latin typeface="Calibri" panose="020F0502020204030204" pitchFamily="34" charset="0"/>
              <a:ea typeface="+mn-ea"/>
              <a:cs typeface="+mn-cs"/>
            </a:endParaRPr>
          </a:p>
          <a:p>
            <a:pPr defTabSz="685800" fontAlgn="base">
              <a:spcBef>
                <a:spcPct val="0"/>
              </a:spcBef>
              <a:spcAft>
                <a:spcPct val="0"/>
              </a:spcAft>
              <a:buClrTx/>
              <a:buNone/>
            </a:pPr>
            <a:r>
              <a:rPr lang="it-IT" altLang="it-IT" sz="675" kern="1200" dirty="0">
                <a:solidFill>
                  <a:srgbClr val="000000"/>
                </a:solidFill>
                <a:latin typeface="Calibri" panose="020F0502020204030204" pitchFamily="34" charset="0"/>
                <a:ea typeface="+mn-ea"/>
                <a:cs typeface="+mn-cs"/>
              </a:rPr>
              <a:t>							</a:t>
            </a:r>
          </a:p>
          <a:p>
            <a:pPr defTabSz="685800" fontAlgn="base">
              <a:spcBef>
                <a:spcPct val="0"/>
              </a:spcBef>
              <a:spcAft>
                <a:spcPct val="0"/>
              </a:spcAft>
              <a:buClrTx/>
              <a:buNone/>
            </a:pPr>
            <a:r>
              <a:rPr lang="it-IT" altLang="it-IT" sz="675" kern="1200" dirty="0">
                <a:solidFill>
                  <a:srgbClr val="000000"/>
                </a:solidFill>
                <a:latin typeface="Calibri" panose="020F0502020204030204" pitchFamily="34" charset="0"/>
                <a:ea typeface="+mn-ea"/>
                <a:cs typeface="+mn-cs"/>
              </a:rPr>
              <a:t>							______________________</a:t>
            </a:r>
          </a:p>
          <a:p>
            <a:pPr defTabSz="685800" fontAlgn="base">
              <a:spcBef>
                <a:spcPct val="0"/>
              </a:spcBef>
              <a:spcAft>
                <a:spcPct val="0"/>
              </a:spcAft>
              <a:buClrTx/>
              <a:buNone/>
            </a:pPr>
            <a:r>
              <a:rPr lang="it-IT" altLang="it-IT" sz="675" kern="1200" dirty="0">
                <a:solidFill>
                  <a:srgbClr val="000000"/>
                </a:solidFill>
                <a:latin typeface="Calibri" panose="020F0502020204030204" pitchFamily="34" charset="0"/>
                <a:ea typeface="+mn-ea"/>
                <a:cs typeface="+mn-cs"/>
              </a:rPr>
              <a:t>							(Signature &amp; Stamp)</a:t>
            </a:r>
          </a:p>
        </p:txBody>
      </p:sp>
      <p:pic>
        <p:nvPicPr>
          <p:cNvPr id="2" name="Picture 2">
            <a:extLst>
              <a:ext uri="{FF2B5EF4-FFF2-40B4-BE49-F238E27FC236}">
                <a16:creationId xmlns:a16="http://schemas.microsoft.com/office/drawing/2014/main" id="{649F7079-5F30-A52A-6B0E-4DD6AD5A8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26" y="4912300"/>
            <a:ext cx="1308267" cy="14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E22EE55-85FC-27DE-B856-C80E44A6134E}"/>
              </a:ext>
            </a:extLst>
          </p:cNvPr>
          <p:cNvPicPr>
            <a:picLocks noChangeAspect="1"/>
          </p:cNvPicPr>
          <p:nvPr/>
        </p:nvPicPr>
        <p:blipFill>
          <a:blip r:embed="rId3"/>
          <a:stretch>
            <a:fillRect/>
          </a:stretch>
        </p:blipFill>
        <p:spPr>
          <a:xfrm>
            <a:off x="7646768" y="4914692"/>
            <a:ext cx="1142506" cy="144000"/>
          </a:xfrm>
          <a:prstGeom prst="rect">
            <a:avLst/>
          </a:prstGeom>
        </p:spPr>
      </p:pic>
      <p:sp>
        <p:nvSpPr>
          <p:cNvPr id="4" name="TextBox 3">
            <a:extLst>
              <a:ext uri="{FF2B5EF4-FFF2-40B4-BE49-F238E27FC236}">
                <a16:creationId xmlns:a16="http://schemas.microsoft.com/office/drawing/2014/main" id="{BA7ECB7C-2355-7EFC-A3CF-1289FE9D4BA7}"/>
              </a:ext>
            </a:extLst>
          </p:cNvPr>
          <p:cNvSpPr txBox="1"/>
          <p:nvPr/>
        </p:nvSpPr>
        <p:spPr>
          <a:xfrm>
            <a:off x="2286000" y="4847898"/>
            <a:ext cx="4572000" cy="258092"/>
          </a:xfrm>
          <a:prstGeom prst="rect">
            <a:avLst/>
          </a:prstGeom>
          <a:noFill/>
        </p:spPr>
        <p:txBody>
          <a:bodyPr wrap="square" anchor="ctr">
            <a:noAutofit/>
          </a:bodyPr>
          <a:lstStyle/>
          <a:p>
            <a:pPr algn="ctr"/>
            <a:r>
              <a:rPr lang="en-GB" sz="900" kern="1200" dirty="0">
                <a:latin typeface="Roboto" panose="02000000000000000000" pitchFamily="2" charset="0"/>
                <a:ea typeface="Roboto" panose="02000000000000000000" pitchFamily="2" charset="0"/>
                <a:cs typeface="+mn-cs"/>
              </a:rPr>
              <a:t>24626</a:t>
            </a:r>
            <a:r>
              <a:rPr lang="en-GB" sz="1800" b="0" i="0" dirty="0">
                <a:solidFill>
                  <a:srgbClr val="000000"/>
                </a:solidFill>
                <a:effectLst/>
                <a:latin typeface="Verdana" panose="020B0604030504040204" pitchFamily="34" charset="0"/>
              </a:rPr>
              <a:t> </a:t>
            </a:r>
            <a:endParaRPr lang="en-GB"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26"/>
          <p:cNvSpPr txBox="1">
            <a:spLocks noGrp="1"/>
          </p:cNvSpPr>
          <p:nvPr>
            <p:ph type="title"/>
          </p:nvPr>
        </p:nvSpPr>
        <p:spPr>
          <a:xfrm>
            <a:off x="720000" y="718250"/>
            <a:ext cx="6965690" cy="11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kumimoji="0" lang="en-US" sz="3600" b="0" i="0" u="none" strike="noStrike" kern="0" cap="none" spc="0" normalizeH="0" baseline="0" noProof="0" dirty="0">
                <a:ln>
                  <a:noFill/>
                </a:ln>
                <a:solidFill>
                  <a:srgbClr val="FFFFFF"/>
                </a:solidFill>
                <a:effectLst/>
                <a:uLnTx/>
                <a:uFillTx/>
                <a:sym typeface="Poppins ExtraBold"/>
              </a:rPr>
              <a:t>Why Expect the Unexpected</a:t>
            </a:r>
            <a:endParaRPr lang="en-US" dirty="0">
              <a:latin typeface="Inter Black" panose="02000503000000020004" pitchFamily="2" charset="0"/>
              <a:ea typeface="Inter Black" panose="02000503000000020004" pitchFamily="2" charset="0"/>
            </a:endParaRPr>
          </a:p>
        </p:txBody>
      </p:sp>
      <p:sp>
        <p:nvSpPr>
          <p:cNvPr id="139" name="Google Shape;139;p26"/>
          <p:cNvSpPr txBox="1">
            <a:spLocks noGrp="1"/>
          </p:cNvSpPr>
          <p:nvPr>
            <p:ph type="subTitle" idx="2"/>
          </p:nvPr>
        </p:nvSpPr>
        <p:spPr>
          <a:xfrm>
            <a:off x="4564500" y="2190008"/>
            <a:ext cx="3866400" cy="24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“Expect the Unexpected” will be a three-day meeting designed to equip the EMEA leadership team with the focus, clarity, energy, and motivation needed to tackle these challenges head-on, ready to face whatever comes their way.</a:t>
            </a:r>
          </a:p>
        </p:txBody>
      </p:sp>
      <p:sp>
        <p:nvSpPr>
          <p:cNvPr id="140" name="Google Shape;140;p26"/>
          <p:cNvSpPr txBox="1">
            <a:spLocks noGrp="1"/>
          </p:cNvSpPr>
          <p:nvPr>
            <p:ph type="subTitle" idx="1"/>
          </p:nvPr>
        </p:nvSpPr>
        <p:spPr>
          <a:xfrm>
            <a:off x="713100" y="2190008"/>
            <a:ext cx="3866400" cy="24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Next year promises significant changes and challenges in the eyewear industry and within Luxottica, including new technologies, heightened competition, slowing business growth in certain markets, organizational changes. This makes it crucial to establish clear priorities and build a robust support network.</a:t>
            </a:r>
          </a:p>
        </p:txBody>
      </p:sp>
      <p:cxnSp>
        <p:nvCxnSpPr>
          <p:cNvPr id="141" name="Google Shape;141;p26"/>
          <p:cNvCxnSpPr>
            <a:cxnSpLocks/>
            <a:stCxn id="138" idx="1"/>
          </p:cNvCxnSpPr>
          <p:nvPr/>
        </p:nvCxnSpPr>
        <p:spPr>
          <a:xfrm flipH="1">
            <a:off x="-100500" y="1288400"/>
            <a:ext cx="8205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26"/>
          <p:cNvCxnSpPr>
            <a:cxnSpLocks/>
          </p:cNvCxnSpPr>
          <p:nvPr/>
        </p:nvCxnSpPr>
        <p:spPr>
          <a:xfrm>
            <a:off x="7596000" y="1288400"/>
            <a:ext cx="1548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44"/>
          <p:cNvSpPr txBox="1">
            <a:spLocks noGrp="1"/>
          </p:cNvSpPr>
          <p:nvPr>
            <p:ph type="title"/>
          </p:nvPr>
        </p:nvSpPr>
        <p:spPr>
          <a:xfrm>
            <a:off x="720000" y="692787"/>
            <a:ext cx="42948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600" dirty="0" err="1">
                <a:solidFill>
                  <a:srgbClr val="FFFFFF"/>
                </a:solidFill>
              </a:rPr>
              <a:t>Objectives</a:t>
            </a:r>
            <a:endParaRPr sz="3600" dirty="0">
              <a:solidFill>
                <a:srgbClr val="FFFFFF"/>
              </a:solidFill>
            </a:endParaRPr>
          </a:p>
        </p:txBody>
      </p:sp>
      <p:sp>
        <p:nvSpPr>
          <p:cNvPr id="2191" name="Google Shape;2191;p44"/>
          <p:cNvSpPr txBox="1">
            <a:spLocks noGrp="1"/>
          </p:cNvSpPr>
          <p:nvPr>
            <p:ph type="subTitle" idx="1"/>
          </p:nvPr>
        </p:nvSpPr>
        <p:spPr>
          <a:xfrm>
            <a:off x="719999" y="1923392"/>
            <a:ext cx="4294801" cy="268802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sz="1400" dirty="0">
                <a:solidFill>
                  <a:schemeClr val="tx1"/>
                </a:solidFill>
              </a:rPr>
              <a:t>Refuel with the energy and motivation needed to face the challenges ahead</a:t>
            </a:r>
          </a:p>
          <a:p>
            <a:pPr>
              <a:buFont typeface="Arial" panose="020B0604020202020204" pitchFamily="34" charset="0"/>
              <a:buChar char="•"/>
            </a:pPr>
            <a:r>
              <a:rPr lang="en-GB" sz="1400" dirty="0">
                <a:solidFill>
                  <a:schemeClr val="tx1"/>
                </a:solidFill>
              </a:rPr>
              <a:t>Align the non-negotiable pillars that will drive the business next year</a:t>
            </a:r>
          </a:p>
          <a:p>
            <a:pPr>
              <a:buFont typeface="Arial" panose="020B0604020202020204" pitchFamily="34" charset="0"/>
              <a:buChar char="•"/>
            </a:pPr>
            <a:r>
              <a:rPr lang="en-GB" sz="1400" dirty="0">
                <a:solidFill>
                  <a:schemeClr val="tx1"/>
                </a:solidFill>
              </a:rPr>
              <a:t>Translate those pillars into specific actions</a:t>
            </a:r>
          </a:p>
          <a:p>
            <a:pPr>
              <a:buFont typeface="Arial" panose="020B0604020202020204" pitchFamily="34" charset="0"/>
              <a:buChar char="•"/>
            </a:pPr>
            <a:r>
              <a:rPr lang="en-GB" sz="1400" dirty="0">
                <a:solidFill>
                  <a:schemeClr val="tx1"/>
                </a:solidFill>
              </a:rPr>
              <a:t>Recreate the sense of community, boosting the proactive sharing and support between functions, countries and the entire region</a:t>
            </a:r>
          </a:p>
          <a:p>
            <a:pPr>
              <a:buFont typeface="Arial" panose="020B0604020202020204" pitchFamily="34" charset="0"/>
              <a:buChar char="•"/>
            </a:pPr>
            <a:endParaRPr lang="en-GB" sz="1400" b="0" i="0" dirty="0" err="1">
              <a:solidFill>
                <a:schemeClr val="tx1"/>
              </a:solidFill>
              <a:effectLst/>
              <a:latin typeface="-apple-system"/>
            </a:endParaRPr>
          </a:p>
        </p:txBody>
      </p:sp>
    </p:spTree>
    <p:extLst>
      <p:ext uri="{BB962C8B-B14F-4D97-AF65-F5344CB8AC3E}">
        <p14:creationId xmlns:p14="http://schemas.microsoft.com/office/powerpoint/2010/main" val="275997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0C15"/>
        </a:solidFill>
        <a:effectLst/>
      </p:bgPr>
    </p:bg>
    <p:spTree>
      <p:nvGrpSpPr>
        <p:cNvPr id="1" name="Shape 136"/>
        <p:cNvGrpSpPr/>
        <p:nvPr/>
      </p:nvGrpSpPr>
      <p:grpSpPr>
        <a:xfrm>
          <a:off x="0" y="0"/>
          <a:ext cx="0" cy="0"/>
          <a:chOff x="0" y="0"/>
          <a:chExt cx="0" cy="0"/>
        </a:xfrm>
      </p:grpSpPr>
      <p:pic>
        <p:nvPicPr>
          <p:cNvPr id="1030" name="Picture 6" descr="The Impact of Moon Phases on Our Energy | by @SelfCareFlexx | Medium">
            <a:extLst>
              <a:ext uri="{FF2B5EF4-FFF2-40B4-BE49-F238E27FC236}">
                <a16:creationId xmlns:a16="http://schemas.microsoft.com/office/drawing/2014/main" id="{280BF81D-859F-5659-36F3-E1853E683AEF}"/>
              </a:ext>
            </a:extLst>
          </p:cNvPr>
          <p:cNvPicPr>
            <a:picLocks noChangeAspect="1" noChangeArrowheads="1"/>
          </p:cNvPicPr>
          <p:nvPr/>
        </p:nvPicPr>
        <p:blipFill rotWithShape="1">
          <a:blip r:embed="rId3">
            <a:clrChange>
              <a:clrFrom>
                <a:srgbClr val="030C11"/>
              </a:clrFrom>
              <a:clrTo>
                <a:srgbClr val="030C11">
                  <a:alpha val="0"/>
                </a:srgbClr>
              </a:clrTo>
            </a:clrChang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174" t="20086" r="2369" b="28984"/>
          <a:stretch/>
        </p:blipFill>
        <p:spPr bwMode="auto">
          <a:xfrm rot="1591806">
            <a:off x="4506845" y="145758"/>
            <a:ext cx="5026672" cy="1806168"/>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kumimoji="0" lang="en-US" sz="3600" b="0" i="0" u="none" strike="noStrike" kern="0" cap="none" spc="0" normalizeH="0" baseline="0" noProof="0" dirty="0">
                <a:ln>
                  <a:noFill/>
                </a:ln>
                <a:solidFill>
                  <a:srgbClr val="FFFFFF"/>
                </a:solidFill>
                <a:effectLst/>
                <a:uLnTx/>
                <a:uFillTx/>
                <a:sym typeface="Poppins ExtraBold"/>
              </a:rPr>
              <a:t>Overview</a:t>
            </a:r>
            <a:endParaRPr lang="en-US" dirty="0">
              <a:latin typeface="Inter Black" panose="02000503000000020004" pitchFamily="2" charset="0"/>
              <a:ea typeface="Inter Black" panose="02000503000000020004" pitchFamily="2" charset="0"/>
            </a:endParaRPr>
          </a:p>
        </p:txBody>
      </p:sp>
      <p:sp>
        <p:nvSpPr>
          <p:cNvPr id="3" name="Text Placeholder 2">
            <a:extLst>
              <a:ext uri="{FF2B5EF4-FFF2-40B4-BE49-F238E27FC236}">
                <a16:creationId xmlns:a16="http://schemas.microsoft.com/office/drawing/2014/main" id="{AC20AFE0-66AA-65EA-E086-0B0C3EC7413A}"/>
              </a:ext>
            </a:extLst>
          </p:cNvPr>
          <p:cNvSpPr>
            <a:spLocks noGrp="1"/>
          </p:cNvSpPr>
          <p:nvPr>
            <p:ph type="body" idx="1"/>
          </p:nvPr>
        </p:nvSpPr>
        <p:spPr>
          <a:xfrm>
            <a:off x="720000" y="1354666"/>
            <a:ext cx="7704000" cy="3249583"/>
          </a:xfrm>
        </p:spPr>
        <p:txBody>
          <a:bodyPr numCol="3" spcCol="252000"/>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Roboto" panose="02000000000000000000" pitchFamily="2" charset="0"/>
                <a:ea typeface="Roboto" panose="02000000000000000000" pitchFamily="2" charset="0"/>
              </a:rPr>
              <a:t>Day 1:</a:t>
            </a:r>
            <a:endParaRPr kumimoji="0" lang="en-US" altLang="en-US" sz="14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A very excitin</a:t>
            </a:r>
            <a:r>
              <a:rPr lang="en-US" altLang="en-US" sz="1200" dirty="0">
                <a:solidFill>
                  <a:schemeClr val="tx1"/>
                </a:solidFill>
                <a:latin typeface="Roboto" panose="02000000000000000000" pitchFamily="2" charset="0"/>
                <a:ea typeface="Roboto" panose="02000000000000000000" pitchFamily="2" charset="0"/>
              </a:rPr>
              <a:t>g </a:t>
            </a:r>
            <a:r>
              <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day focused on energizing and engaging the team. Activities will include </a:t>
            </a:r>
            <a:r>
              <a:rPr lang="en-US" altLang="en-US" sz="1200" dirty="0">
                <a:latin typeface="Roboto" panose="02000000000000000000" pitchFamily="2" charset="0"/>
                <a:ea typeface="Roboto" panose="02000000000000000000" pitchFamily="2" charset="0"/>
              </a:rPr>
              <a:t>activities to </a:t>
            </a:r>
            <a:r>
              <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getting to know each other and increasing the energy level, laying the foundations for the non-negotiables.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latin typeface="Roboto" panose="02000000000000000000" pitchFamily="2" charset="0"/>
                <a:ea typeface="Roboto" panose="02000000000000000000" pitchFamily="2" charset="0"/>
              </a:rPr>
              <a:t>Activities: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Roboto" panose="02000000000000000000" pitchFamily="2" charset="0"/>
                <a:ea typeface="Roboto" panose="02000000000000000000" pitchFamily="2" charset="0"/>
              </a:rPr>
              <a:t>Icebreaker </a:t>
            </a:r>
            <a:r>
              <a:rPr lang="en-GB" altLang="en-US" sz="1200" dirty="0">
                <a:latin typeface="Roboto" panose="02000000000000000000" pitchFamily="2" charset="0"/>
                <a:ea typeface="Roboto" panose="02000000000000000000" pitchFamily="2" charset="0"/>
              </a:rPr>
              <a:t>The Dark Side of the Moon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Roboto" panose="02000000000000000000" pitchFamily="2" charset="0"/>
                <a:ea typeface="Roboto" panose="02000000000000000000" pitchFamily="2" charset="0"/>
              </a:rPr>
              <a:t>Group Experience TBD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1/2 day - Afternoon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Roboto" panose="02000000000000000000" pitchFamily="2" charset="0"/>
                <a:ea typeface="Roboto" panose="02000000000000000000" pitchFamily="2" charset="0"/>
              </a:rPr>
              <a:t>Day 2:</a:t>
            </a:r>
            <a:endParaRPr kumimoji="0" lang="en-US" altLang="en-US" sz="14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A deep dive into the non-negotiables and building a sense of community.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This day will be dedicated to aligning the non-negotiable pillars and </a:t>
            </a:r>
            <a:r>
              <a:rPr kumimoji="0" lang="en-GB"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translating them into specific actions, function by function.</a:t>
            </a:r>
            <a:endPar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latin typeface="Roboto" panose="02000000000000000000" pitchFamily="2" charset="0"/>
                <a:ea typeface="Roboto" panose="02000000000000000000" pitchFamily="2" charset="0"/>
              </a:rPr>
              <a:t>Activities: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a:latin typeface="Roboto" panose="02000000000000000000" pitchFamily="2" charset="0"/>
                <a:ea typeface="Roboto" panose="02000000000000000000" pitchFamily="2" charset="0"/>
              </a:rPr>
              <a:t>Icebreaker Mystery Candies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err="1">
                <a:latin typeface="Roboto" panose="02000000000000000000" pitchFamily="2" charset="0"/>
                <a:ea typeface="Roboto" panose="02000000000000000000" pitchFamily="2" charset="0"/>
              </a:rPr>
              <a:t>Metaplan</a:t>
            </a:r>
            <a:r>
              <a:rPr lang="en-US" altLang="en-US" sz="1200" dirty="0">
                <a:latin typeface="Roboto" panose="02000000000000000000" pitchFamily="2" charset="0"/>
                <a:ea typeface="Roboto" panose="02000000000000000000" pitchFamily="2" charset="0"/>
              </a:rPr>
              <a:t> Fly to 2025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Roboto" panose="02000000000000000000" pitchFamily="2" charset="0"/>
                <a:ea typeface="Roboto" panose="02000000000000000000" pitchFamily="2" charset="0"/>
              </a:rPr>
              <a:t>Full day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Roboto" panose="02000000000000000000" pitchFamily="2" charset="0"/>
                <a:ea typeface="Roboto" panose="02000000000000000000" pitchFamily="2" charset="0"/>
              </a:rPr>
              <a:t>Day 3:</a:t>
            </a:r>
            <a:endParaRPr kumimoji="0" lang="en-US" altLang="en-US" sz="1400" b="0" i="0" u="none" strike="noStrike" cap="none" normalizeH="0" baseline="0" dirty="0">
              <a:ln>
                <a:noFill/>
              </a:ln>
              <a:solidFill>
                <a:schemeClr val="tx1"/>
              </a:solidFill>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The final day will involve presenting action plans, making commitments</a:t>
            </a:r>
            <a:r>
              <a:rPr lang="en-US" altLang="en-US" sz="1200" dirty="0">
                <a:latin typeface="Roboto" panose="02000000000000000000" pitchFamily="2" charset="0"/>
                <a:ea typeface="Roboto" panose="02000000000000000000" pitchFamily="2" charset="0"/>
              </a:rPr>
              <a:t> </a:t>
            </a:r>
            <a:r>
              <a:rPr kumimoji="0" lang="en-US" altLang="en-US" sz="12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and sharing insights</a:t>
            </a:r>
            <a:r>
              <a:rPr lang="en-US" altLang="en-US" sz="1200" dirty="0">
                <a:latin typeface="Roboto" panose="02000000000000000000" pitchFamily="2" charset="0"/>
                <a:ea typeface="Roboto" panose="02000000000000000000" pitchFamily="2" charset="0"/>
              </a:rPr>
              <a:t>, as well as reinforcing the sense of community.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Roboto" panose="02000000000000000000" pitchFamily="2" charset="0"/>
              <a:ea typeface="Roboto" panose="02000000000000000000" pitchFamily="2" charset="0"/>
            </a:endParaRPr>
          </a:p>
          <a:p>
            <a:pPr marL="0" indent="0" eaLnBrk="0" fontAlgn="base" hangingPunct="0">
              <a:spcBef>
                <a:spcPct val="0"/>
              </a:spcBef>
              <a:spcAft>
                <a:spcPct val="0"/>
              </a:spcAft>
              <a:buClrTx/>
              <a:buSzTx/>
              <a:buNone/>
            </a:pPr>
            <a:r>
              <a:rPr lang="en-US" altLang="en-US" sz="1200" b="1" dirty="0">
                <a:latin typeface="Roboto" panose="02000000000000000000" pitchFamily="2" charset="0"/>
                <a:ea typeface="Roboto" panose="02000000000000000000" pitchFamily="2" charset="0"/>
              </a:rPr>
              <a:t>Activities:</a:t>
            </a:r>
          </a:p>
          <a:p>
            <a:pPr marL="171450" indent="-171450" eaLnBrk="0" fontAlgn="base" hangingPunct="0">
              <a:spcBef>
                <a:spcPct val="0"/>
              </a:spcBef>
              <a:spcAft>
                <a:spcPct val="0"/>
              </a:spcAft>
              <a:buClrTx/>
              <a:buSzTx/>
              <a:buFont typeface="Arial" panose="020B0604020202020204" pitchFamily="34" charset="0"/>
              <a:buChar char="•"/>
            </a:pPr>
            <a:r>
              <a:rPr lang="en-GB" sz="1200" dirty="0">
                <a:solidFill>
                  <a:schemeClr val="tx1"/>
                </a:solidFill>
              </a:rPr>
              <a:t>Sharing of Mystery Candies</a:t>
            </a:r>
          </a:p>
          <a:p>
            <a:pPr marL="171450" indent="-171450" eaLnBrk="0" fontAlgn="base" hangingPunct="0">
              <a:spcBef>
                <a:spcPct val="0"/>
              </a:spcBef>
              <a:spcAft>
                <a:spcPct val="0"/>
              </a:spcAft>
              <a:buClrTx/>
              <a:buSzTx/>
              <a:buFont typeface="Arial" panose="020B0604020202020204" pitchFamily="34" charset="0"/>
              <a:buChar char="•"/>
            </a:pPr>
            <a:r>
              <a:rPr lang="en-GB" sz="1200" dirty="0">
                <a:solidFill>
                  <a:schemeClr val="tx1"/>
                </a:solidFill>
              </a:rPr>
              <a:t>Presentation of the action plans</a:t>
            </a:r>
          </a:p>
          <a:p>
            <a:pPr marL="171450" indent="-171450" eaLnBrk="0" fontAlgn="base" hangingPunct="0">
              <a:spcBef>
                <a:spcPct val="0"/>
              </a:spcBef>
              <a:spcAft>
                <a:spcPct val="0"/>
              </a:spcAft>
              <a:buClrTx/>
              <a:buSzTx/>
              <a:buFont typeface="Arial" panose="020B0604020202020204" pitchFamily="34" charset="0"/>
              <a:buChar char="•"/>
            </a:pPr>
            <a:r>
              <a:rPr lang="en-US" altLang="en-US" sz="1200" dirty="0">
                <a:latin typeface="Roboto" panose="02000000000000000000" pitchFamily="2" charset="0"/>
                <a:ea typeface="Roboto" panose="02000000000000000000" pitchFamily="2" charset="0"/>
              </a:rPr>
              <a:t>Individual commitment</a:t>
            </a:r>
          </a:p>
          <a:p>
            <a:pPr marL="171450" indent="-171450" eaLnBrk="0" fontAlgn="base" hangingPunct="0">
              <a:spcBef>
                <a:spcPct val="0"/>
              </a:spcBef>
              <a:spcAft>
                <a:spcPct val="0"/>
              </a:spcAft>
              <a:buClrTx/>
              <a:buSzTx/>
              <a:buFont typeface="Arial" panose="020B0604020202020204" pitchFamily="34" charset="0"/>
              <a:buChar char="•"/>
            </a:pPr>
            <a:r>
              <a:rPr lang="en-US" altLang="en-US" sz="1200" dirty="0">
                <a:latin typeface="Roboto" panose="02000000000000000000" pitchFamily="2" charset="0"/>
                <a:ea typeface="Roboto" panose="02000000000000000000" pitchFamily="2" charset="0"/>
              </a:rPr>
              <a:t>Cooperation pledge</a:t>
            </a:r>
          </a:p>
          <a:p>
            <a:pPr marL="0" indent="0" eaLnBrk="0" fontAlgn="base" hangingPunct="0">
              <a:spcBef>
                <a:spcPct val="0"/>
              </a:spcBef>
              <a:spcAft>
                <a:spcPct val="0"/>
              </a:spcAft>
              <a:buClrTx/>
              <a:buSzTx/>
              <a:buNone/>
            </a:pPr>
            <a:endParaRPr lang="en-US" altLang="en-US" sz="1200" dirty="0">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Roboto" panose="02000000000000000000" pitchFamily="2" charset="0"/>
                <a:ea typeface="Roboto" panose="02000000000000000000" pitchFamily="2" charset="0"/>
              </a:rPr>
              <a:t>½ day - Morning</a:t>
            </a:r>
          </a:p>
          <a:p>
            <a:endParaRPr lang="en-GB"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89069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9">
          <a:extLst>
            <a:ext uri="{FF2B5EF4-FFF2-40B4-BE49-F238E27FC236}">
              <a16:creationId xmlns:a16="http://schemas.microsoft.com/office/drawing/2014/main" id="{52D28AA3-1765-706C-11E0-71A193C2820A}"/>
            </a:ext>
          </a:extLst>
        </p:cNvPr>
        <p:cNvGrpSpPr/>
        <p:nvPr/>
      </p:nvGrpSpPr>
      <p:grpSpPr>
        <a:xfrm>
          <a:off x="0" y="0"/>
          <a:ext cx="0" cy="0"/>
          <a:chOff x="0" y="0"/>
          <a:chExt cx="0" cy="0"/>
        </a:xfrm>
      </p:grpSpPr>
      <p:sp>
        <p:nvSpPr>
          <p:cNvPr id="2190" name="Google Shape;2190;p44">
            <a:extLst>
              <a:ext uri="{FF2B5EF4-FFF2-40B4-BE49-F238E27FC236}">
                <a16:creationId xmlns:a16="http://schemas.microsoft.com/office/drawing/2014/main" id="{A160D4BD-0B67-6419-D514-F28A84A3F3B4}"/>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600" dirty="0">
                <a:solidFill>
                  <a:srgbClr val="FFFFFF"/>
                </a:solidFill>
              </a:rPr>
              <a:t>Day 1 – 14h-18h</a:t>
            </a:r>
            <a:br>
              <a:rPr lang="pt-BR" sz="3600" dirty="0">
                <a:solidFill>
                  <a:srgbClr val="FFFFFF"/>
                </a:solidFill>
              </a:rPr>
            </a:br>
            <a:endParaRPr lang="pt-BR" sz="3600" dirty="0">
              <a:solidFill>
                <a:srgbClr val="FFFFFF"/>
              </a:solidFill>
            </a:endParaRPr>
          </a:p>
        </p:txBody>
      </p:sp>
      <p:sp>
        <p:nvSpPr>
          <p:cNvPr id="7" name="TextBox 6">
            <a:extLst>
              <a:ext uri="{FF2B5EF4-FFF2-40B4-BE49-F238E27FC236}">
                <a16:creationId xmlns:a16="http://schemas.microsoft.com/office/drawing/2014/main" id="{8F23BB3D-7C3F-3206-D2BF-E9D0F72BA263}"/>
              </a:ext>
            </a:extLst>
          </p:cNvPr>
          <p:cNvSpPr txBox="1"/>
          <p:nvPr/>
        </p:nvSpPr>
        <p:spPr>
          <a:xfrm>
            <a:off x="719999" y="1542863"/>
            <a:ext cx="4632393" cy="233910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400" b="0" i="0" u="none" strike="noStrike" kern="0" cap="none" spc="0" normalizeH="0" baseline="0" noProof="0" dirty="0" err="1">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Poppins ExtraBold"/>
              </a:rPr>
              <a:t>Icebreaker</a:t>
            </a:r>
            <a:r>
              <a:rPr kumimoji="0" lang="pt-BR" sz="1400" b="0" i="0" u="none" strike="noStrike" kern="0" cap="none" spc="0" normalizeH="0" baseline="0" noProof="0" dirty="0">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Poppins ExtraBold"/>
              </a:rPr>
              <a:t> – </a:t>
            </a:r>
            <a:r>
              <a:rPr kumimoji="0" lang="en-GB" sz="1400" b="0" i="0" u="none" strike="noStrike" kern="0" cap="none" spc="0" normalizeH="0" baseline="0" noProof="0" dirty="0">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Poppins ExtraBold"/>
              </a:rPr>
              <a:t>The Dark Side of the Moon</a:t>
            </a:r>
          </a:p>
          <a:p>
            <a:pPr marL="0" marR="0" lvl="0" indent="0" algn="l" defTabSz="914400" rtl="0" eaLnBrk="0" fontAlgn="base" latinLnBrk="0" hangingPunct="0">
              <a:lnSpc>
                <a:spcPct val="100000"/>
              </a:lnSpc>
              <a:spcBef>
                <a:spcPct val="0"/>
              </a:spcBef>
              <a:spcAft>
                <a:spcPct val="0"/>
              </a:spcAft>
              <a:buClrTx/>
              <a:buSzTx/>
              <a:buFontTx/>
              <a:buNone/>
              <a:tabLst/>
              <a:defRPr/>
            </a:pPr>
            <a:r>
              <a:rPr lang="en-GB" sz="1100" dirty="0">
                <a:solidFill>
                  <a:schemeClr val="tx1"/>
                </a:solidFill>
                <a:latin typeface="Roboto" panose="02000000000000000000" pitchFamily="2" charset="0"/>
                <a:ea typeface="Roboto" panose="02000000000000000000" pitchFamily="2" charset="0"/>
                <a:sym typeface="Roboto"/>
              </a:rPr>
              <a:t>The convention starts with an icebreaker where participants reflect about what’s important for themselves and share it, giving them the opportunity of know each other better.</a:t>
            </a:r>
          </a:p>
          <a:p>
            <a:endParaRPr lang="en-GB" sz="1100" dirty="0">
              <a:solidFill>
                <a:schemeClr val="tx1"/>
              </a:solidFill>
              <a:latin typeface="Roboto" panose="02000000000000000000" pitchFamily="2" charset="0"/>
              <a:ea typeface="Roboto" panose="02000000000000000000" pitchFamily="2" charset="0"/>
              <a:sym typeface="Roboto"/>
            </a:endParaRPr>
          </a:p>
          <a:p>
            <a:r>
              <a:rPr lang="en-GB" sz="1100" dirty="0">
                <a:solidFill>
                  <a:schemeClr val="tx1"/>
                </a:solidFill>
                <a:latin typeface="Roboto" panose="02000000000000000000" pitchFamily="2" charset="0"/>
                <a:ea typeface="Roboto" panose="02000000000000000000" pitchFamily="2" charset="0"/>
                <a:sym typeface="Roboto"/>
              </a:rPr>
              <a:t>Participants draw an </a:t>
            </a:r>
            <a:r>
              <a:rPr lang="en-GB" sz="1100" b="1" dirty="0">
                <a:solidFill>
                  <a:schemeClr val="tx1"/>
                </a:solidFill>
                <a:latin typeface="Roboto" panose="02000000000000000000" pitchFamily="2" charset="0"/>
                <a:ea typeface="Roboto" panose="02000000000000000000" pitchFamily="2" charset="0"/>
                <a:sym typeface="Roboto"/>
              </a:rPr>
              <a:t>album cover </a:t>
            </a:r>
            <a:r>
              <a:rPr lang="en-GB" sz="1100" dirty="0">
                <a:solidFill>
                  <a:schemeClr val="tx1"/>
                </a:solidFill>
                <a:latin typeface="Roboto" panose="02000000000000000000" pitchFamily="2" charset="0"/>
                <a:ea typeface="Roboto" panose="02000000000000000000" pitchFamily="2" charset="0"/>
                <a:sym typeface="Roboto"/>
              </a:rPr>
              <a:t>representing who they are and choose a </a:t>
            </a:r>
            <a:r>
              <a:rPr lang="en-GB" sz="1100" b="1" dirty="0">
                <a:solidFill>
                  <a:schemeClr val="tx1"/>
                </a:solidFill>
                <a:latin typeface="Roboto" panose="02000000000000000000" pitchFamily="2" charset="0"/>
                <a:ea typeface="Roboto" panose="02000000000000000000" pitchFamily="2" charset="0"/>
                <a:sym typeface="Roboto"/>
              </a:rPr>
              <a:t>theme song</a:t>
            </a:r>
            <a:r>
              <a:rPr lang="en-GB" sz="1100" dirty="0">
                <a:solidFill>
                  <a:schemeClr val="tx1"/>
                </a:solidFill>
                <a:latin typeface="Roboto" panose="02000000000000000000" pitchFamily="2" charset="0"/>
                <a:ea typeface="Roboto" panose="02000000000000000000" pitchFamily="2" charset="0"/>
                <a:sym typeface="Roboto"/>
              </a:rPr>
              <a:t>. They share it in trios.</a:t>
            </a:r>
          </a:p>
          <a:p>
            <a:r>
              <a:rPr lang="en-GB" sz="1100" dirty="0">
                <a:solidFill>
                  <a:schemeClr val="tx1"/>
                </a:solidFill>
                <a:latin typeface="Roboto" panose="02000000000000000000" pitchFamily="2" charset="0"/>
                <a:ea typeface="Roboto" panose="02000000000000000000" pitchFamily="2" charset="0"/>
                <a:sym typeface="Roboto"/>
              </a:rPr>
              <a:t>They then send a photo of their drawing and a link to their song to the cell phone number of one of the facilitators.</a:t>
            </a:r>
          </a:p>
          <a:p>
            <a:r>
              <a:rPr lang="en-GB" sz="1100" dirty="0">
                <a:solidFill>
                  <a:schemeClr val="tx1"/>
                </a:solidFill>
                <a:latin typeface="Roboto" panose="02000000000000000000" pitchFamily="2" charset="0"/>
                <a:ea typeface="Roboto" panose="02000000000000000000" pitchFamily="2" charset="0"/>
                <a:sym typeface="Roboto"/>
              </a:rPr>
              <a:t>At strategic moments throughout the three days, the facilitators will share some of the covers with the songs, and participants try to guess who it is related to.</a:t>
            </a:r>
          </a:p>
          <a:p>
            <a:r>
              <a:rPr lang="en-GB" sz="1100" dirty="0">
                <a:solidFill>
                  <a:schemeClr val="tx1"/>
                </a:solidFill>
                <a:latin typeface="Roboto" panose="02000000000000000000" pitchFamily="2" charset="0"/>
                <a:ea typeface="Roboto" panose="02000000000000000000" pitchFamily="2" charset="0"/>
                <a:sym typeface="Roboto"/>
              </a:rPr>
              <a:t>The person then will have one minute to share their choice.</a:t>
            </a:r>
          </a:p>
        </p:txBody>
      </p:sp>
      <p:pic>
        <p:nvPicPr>
          <p:cNvPr id="8" name="Google Shape;111;p19">
            <a:extLst>
              <a:ext uri="{FF2B5EF4-FFF2-40B4-BE49-F238E27FC236}">
                <a16:creationId xmlns:a16="http://schemas.microsoft.com/office/drawing/2014/main" id="{7BABA5CE-A984-B68A-AFD1-273963726FC8}"/>
              </a:ext>
            </a:extLst>
          </p:cNvPr>
          <p:cNvPicPr preferRelativeResize="0"/>
          <p:nvPr/>
        </p:nvPicPr>
        <p:blipFill rotWithShape="1">
          <a:blip r:embed="rId3">
            <a:alphaModFix/>
          </a:blip>
          <a:srcRect l="104" t="2355" b="3840"/>
          <a:stretch/>
        </p:blipFill>
        <p:spPr>
          <a:xfrm rot="1510886" flipH="1">
            <a:off x="6110231" y="1815970"/>
            <a:ext cx="4033449" cy="3795549"/>
          </a:xfrm>
          <a:prstGeom prst="rect">
            <a:avLst/>
          </a:prstGeom>
          <a:noFill/>
          <a:ln>
            <a:noFill/>
          </a:ln>
        </p:spPr>
      </p:pic>
    </p:spTree>
    <p:extLst>
      <p:ext uri="{BB962C8B-B14F-4D97-AF65-F5344CB8AC3E}">
        <p14:creationId xmlns:p14="http://schemas.microsoft.com/office/powerpoint/2010/main" val="2193297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600" dirty="0">
                <a:solidFill>
                  <a:srgbClr val="FFFFFF"/>
                </a:solidFill>
              </a:rPr>
              <a:t>Day 1 – 14h-18h</a:t>
            </a:r>
            <a:br>
              <a:rPr lang="pt-BR" sz="3600" dirty="0">
                <a:solidFill>
                  <a:srgbClr val="FFFFFF"/>
                </a:solidFill>
              </a:rPr>
            </a:br>
            <a:endParaRPr lang="pt-BR" sz="3600" dirty="0">
              <a:solidFill>
                <a:srgbClr val="FFFFFF"/>
              </a:solidFill>
            </a:endParaRPr>
          </a:p>
        </p:txBody>
      </p:sp>
      <p:sp>
        <p:nvSpPr>
          <p:cNvPr id="2" name="Text Placeholder 2">
            <a:extLst>
              <a:ext uri="{FF2B5EF4-FFF2-40B4-BE49-F238E27FC236}">
                <a16:creationId xmlns:a16="http://schemas.microsoft.com/office/drawing/2014/main" id="{96E5EFF2-8A23-EE15-434D-C0CDA3297CD7}"/>
              </a:ext>
            </a:extLst>
          </p:cNvPr>
          <p:cNvSpPr txBox="1">
            <a:spLocks/>
          </p:cNvSpPr>
          <p:nvPr/>
        </p:nvSpPr>
        <p:spPr>
          <a:xfrm>
            <a:off x="720000" y="1441230"/>
            <a:ext cx="3852000" cy="673100"/>
          </a:xfrm>
          <a:prstGeom prst="rect">
            <a:avLst/>
          </a:prstGeom>
          <a:noFill/>
          <a:ln>
            <a:noFill/>
          </a:ln>
        </p:spPr>
        <p:txBody>
          <a:bodyPr spcFirstLastPara="1" wrap="square" lIns="91425" tIns="91425" rIns="91425" bIns="91425" numCol="1" spcCol="2520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eaLnBrk="0" fontAlgn="base" hangingPunct="0">
              <a:spcBef>
                <a:spcPct val="0"/>
              </a:spcBef>
              <a:spcAft>
                <a:spcPct val="0"/>
              </a:spcAft>
              <a:buClrTx/>
              <a:buSzTx/>
              <a:buFontTx/>
              <a:buNone/>
            </a:pPr>
            <a:r>
              <a:rPr lang="pt-BR" sz="2400" dirty="0" err="1">
                <a:solidFill>
                  <a:srgbClr val="FFFFFF"/>
                </a:solidFill>
                <a:latin typeface="Inter ExtraBold" panose="02000503000000020004" pitchFamily="2" charset="0"/>
                <a:ea typeface="Inter ExtraBold" panose="02000503000000020004" pitchFamily="2" charset="0"/>
                <a:cs typeface="Poppins ExtraBold"/>
                <a:sym typeface="Poppins ExtraBold"/>
              </a:rPr>
              <a:t>Option</a:t>
            </a:r>
            <a:r>
              <a:rPr lang="pt-BR" sz="2400" dirty="0">
                <a:solidFill>
                  <a:srgbClr val="FFFFFF"/>
                </a:solidFill>
                <a:latin typeface="Inter ExtraBold" panose="02000503000000020004" pitchFamily="2" charset="0"/>
                <a:ea typeface="Inter ExtraBold" panose="02000503000000020004" pitchFamily="2" charset="0"/>
                <a:cs typeface="Poppins ExtraBold"/>
                <a:sym typeface="Poppins ExtraBold"/>
              </a:rPr>
              <a:t> 1: EMEA</a:t>
            </a:r>
            <a:r>
              <a:rPr lang="en-US" altLang="en-US" sz="2400" dirty="0">
                <a:solidFill>
                  <a:srgbClr val="FFFFFF"/>
                </a:solidFill>
                <a:latin typeface="Inter ExtraBold" panose="02000503000000020004" pitchFamily="2" charset="0"/>
                <a:ea typeface="Inter ExtraBold" panose="02000503000000020004" pitchFamily="2" charset="0"/>
                <a:cs typeface="Poppins ExtraBold"/>
              </a:rPr>
              <a:t>polis</a:t>
            </a:r>
          </a:p>
        </p:txBody>
      </p:sp>
      <p:sp>
        <p:nvSpPr>
          <p:cNvPr id="7" name="TextBox 6">
            <a:extLst>
              <a:ext uri="{FF2B5EF4-FFF2-40B4-BE49-F238E27FC236}">
                <a16:creationId xmlns:a16="http://schemas.microsoft.com/office/drawing/2014/main" id="{F6BAD89B-D216-4186-BD16-DD896D1E611F}"/>
              </a:ext>
            </a:extLst>
          </p:cNvPr>
          <p:cNvSpPr txBox="1"/>
          <p:nvPr/>
        </p:nvSpPr>
        <p:spPr>
          <a:xfrm>
            <a:off x="720001" y="2078890"/>
            <a:ext cx="4939654" cy="2970044"/>
          </a:xfrm>
          <a:prstGeom prst="rect">
            <a:avLst/>
          </a:prstGeom>
          <a:noFill/>
        </p:spPr>
        <p:txBody>
          <a:bodyPr wrap="square">
            <a:spAutoFit/>
          </a:bodyPr>
          <a:lstStyle/>
          <a:p>
            <a:r>
              <a:rPr lang="en-GB" sz="1100" dirty="0">
                <a:solidFill>
                  <a:schemeClr val="tx1"/>
                </a:solidFill>
                <a:latin typeface="Roboto" panose="02000000000000000000" pitchFamily="2" charset="0"/>
                <a:ea typeface="Roboto" panose="02000000000000000000" pitchFamily="2" charset="0"/>
                <a:sym typeface="Roboto"/>
              </a:rPr>
              <a:t>Divided into teams, participants are invested in creating a common project that requires sharing, timely decisions and creative solutions.</a:t>
            </a:r>
          </a:p>
          <a:p>
            <a:r>
              <a:rPr lang="en-GB" altLang="en-US" sz="1100" dirty="0">
                <a:solidFill>
                  <a:schemeClr val="tx1"/>
                </a:solidFill>
                <a:latin typeface="Roboto" panose="02000000000000000000" pitchFamily="2" charset="0"/>
                <a:ea typeface="Roboto" panose="02000000000000000000" pitchFamily="2" charset="0"/>
              </a:rPr>
              <a:t>Team members are given a mandate by the mayor to build the Ideal City in which they want to live. The subgroups have to build the different neighbourhoods of the city in 3D, one per group, which represent the essential elements for the Team to thrive in the year to come.</a:t>
            </a:r>
          </a:p>
          <a:p>
            <a:r>
              <a:rPr lang="en-GB" sz="1100" dirty="0">
                <a:solidFill>
                  <a:schemeClr val="tx1"/>
                </a:solidFill>
                <a:latin typeface="Roboto" panose="02000000000000000000" pitchFamily="2" charset="0"/>
                <a:ea typeface="Roboto" panose="02000000000000000000" pitchFamily="2" charset="0"/>
                <a:sym typeface="Roboto"/>
              </a:rPr>
              <a:t>In addition, various unexpected setbacks will force the groups to transform the project as it progresses. </a:t>
            </a:r>
          </a:p>
          <a:p>
            <a:r>
              <a:rPr lang="en-GB" sz="1100" dirty="0">
                <a:solidFill>
                  <a:schemeClr val="tx1"/>
                </a:solidFill>
                <a:latin typeface="Roboto" panose="02000000000000000000" pitchFamily="2" charset="0"/>
                <a:ea typeface="Roboto" panose="02000000000000000000" pitchFamily="2" charset="0"/>
                <a:sym typeface="Roboto"/>
              </a:rPr>
              <a:t>A celebration will take place through the assembly of the model, followed by a debrief that helps set the base for the next day.</a:t>
            </a:r>
          </a:p>
          <a:p>
            <a:endParaRPr lang="en-GB" sz="1100" dirty="0">
              <a:solidFill>
                <a:schemeClr val="tx1"/>
              </a:solidFill>
              <a:latin typeface="Roboto" panose="02000000000000000000" pitchFamily="2" charset="0"/>
              <a:ea typeface="Roboto" panose="02000000000000000000" pitchFamily="2" charset="0"/>
              <a:sym typeface="Roboto"/>
            </a:endParaRPr>
          </a:p>
          <a:p>
            <a:r>
              <a:rPr lang="en-GB" sz="1100" b="1" dirty="0">
                <a:solidFill>
                  <a:schemeClr val="tx1"/>
                </a:solidFill>
                <a:latin typeface="Roboto" panose="02000000000000000000" pitchFamily="2" charset="0"/>
                <a:ea typeface="Roboto" panose="02000000000000000000" pitchFamily="2" charset="0"/>
                <a:sym typeface="Roboto"/>
              </a:rPr>
              <a:t>Skills:</a:t>
            </a:r>
          </a:p>
          <a:p>
            <a:pPr marL="171450" indent="-171450">
              <a:buClr>
                <a:schemeClr val="tx1"/>
              </a:buClr>
              <a:buFont typeface="Arial" panose="020B0604020202020204" pitchFamily="34" charset="0"/>
              <a:buChar char="•"/>
            </a:pPr>
            <a:r>
              <a:rPr lang="en-GB" sz="1100" dirty="0">
                <a:solidFill>
                  <a:schemeClr val="tx1"/>
                </a:solidFill>
                <a:latin typeface="Roboto" panose="02000000000000000000" pitchFamily="2" charset="0"/>
                <a:ea typeface="Roboto" panose="02000000000000000000" pitchFamily="2" charset="0"/>
                <a:sym typeface="Roboto"/>
              </a:rPr>
              <a:t>Cross-functional collaboration</a:t>
            </a:r>
          </a:p>
          <a:p>
            <a:pPr marL="171450" indent="-171450">
              <a:buClr>
                <a:schemeClr val="tx1"/>
              </a:buClr>
              <a:buFont typeface="Arial" panose="020B0604020202020204" pitchFamily="34" charset="0"/>
              <a:buChar char="•"/>
            </a:pPr>
            <a:r>
              <a:rPr lang="en-GB" sz="1100" dirty="0">
                <a:solidFill>
                  <a:schemeClr val="tx1"/>
                </a:solidFill>
                <a:latin typeface="Roboto" panose="02000000000000000000" pitchFamily="2" charset="0"/>
                <a:ea typeface="Roboto" panose="02000000000000000000" pitchFamily="2" charset="0"/>
                <a:sym typeface="Roboto"/>
              </a:rPr>
              <a:t>Integration between roles</a:t>
            </a:r>
          </a:p>
          <a:p>
            <a:pPr marL="171450" indent="-171450">
              <a:buClr>
                <a:schemeClr val="tx1"/>
              </a:buClr>
              <a:buFont typeface="Arial" panose="020B0604020202020204" pitchFamily="34" charset="0"/>
              <a:buChar char="•"/>
            </a:pPr>
            <a:r>
              <a:rPr lang="en-GB" sz="1100" dirty="0">
                <a:solidFill>
                  <a:schemeClr val="tx1"/>
                </a:solidFill>
                <a:latin typeface="Roboto" panose="02000000000000000000" pitchFamily="2" charset="0"/>
                <a:ea typeface="Roboto" panose="02000000000000000000" pitchFamily="2" charset="0"/>
                <a:sym typeface="Roboto"/>
              </a:rPr>
              <a:t>Flexibility with respect to change</a:t>
            </a:r>
          </a:p>
          <a:p>
            <a:pPr marL="171450" indent="-171450">
              <a:buClr>
                <a:schemeClr val="tx1"/>
              </a:buClr>
              <a:buFont typeface="Arial" panose="020B0604020202020204" pitchFamily="34" charset="0"/>
              <a:buChar char="•"/>
            </a:pPr>
            <a:r>
              <a:rPr lang="en-GB" sz="1100" dirty="0">
                <a:solidFill>
                  <a:schemeClr val="tx1"/>
                </a:solidFill>
                <a:latin typeface="Roboto" panose="02000000000000000000" pitchFamily="2" charset="0"/>
                <a:ea typeface="Roboto" panose="02000000000000000000" pitchFamily="2" charset="0"/>
                <a:sym typeface="Roboto"/>
              </a:rPr>
              <a:t>Constant alignment</a:t>
            </a:r>
          </a:p>
          <a:p>
            <a:pPr marL="171450" indent="-171450">
              <a:buClr>
                <a:schemeClr val="tx1"/>
              </a:buClr>
              <a:buFont typeface="Arial" panose="020B0604020202020204" pitchFamily="34" charset="0"/>
              <a:buChar char="•"/>
            </a:pPr>
            <a:r>
              <a:rPr lang="en-GB" sz="1100" dirty="0">
                <a:solidFill>
                  <a:schemeClr val="tx1"/>
                </a:solidFill>
                <a:latin typeface="Roboto" panose="02000000000000000000" pitchFamily="2" charset="0"/>
                <a:ea typeface="Roboto" panose="02000000000000000000" pitchFamily="2" charset="0"/>
                <a:sym typeface="Roboto"/>
              </a:rPr>
              <a:t>Accountability</a:t>
            </a:r>
          </a:p>
        </p:txBody>
      </p:sp>
      <p:sp>
        <p:nvSpPr>
          <p:cNvPr id="12" name="Google Shape;2191;p44">
            <a:extLst>
              <a:ext uri="{FF2B5EF4-FFF2-40B4-BE49-F238E27FC236}">
                <a16:creationId xmlns:a16="http://schemas.microsoft.com/office/drawing/2014/main" id="{7DB63D4D-01B3-3C8E-E645-4B77A4D80B07}"/>
              </a:ext>
            </a:extLst>
          </p:cNvPr>
          <p:cNvSpPr txBox="1">
            <a:spLocks noGrp="1"/>
          </p:cNvSpPr>
          <p:nvPr>
            <p:ph type="subTitle" idx="1"/>
          </p:nvPr>
        </p:nvSpPr>
        <p:spPr>
          <a:xfrm>
            <a:off x="719999" y="1083725"/>
            <a:ext cx="7556897" cy="492827"/>
          </a:xfrm>
          <a:prstGeom prst="rect">
            <a:avLst/>
          </a:prstGeom>
        </p:spPr>
        <p:txBody>
          <a:bodyPr spcFirstLastPara="1" wrap="square" lIns="91425" tIns="91425" rIns="91425" bIns="91425" anchor="t" anchorCtr="0">
            <a:noAutofit/>
          </a:bodyPr>
          <a:lstStyle/>
          <a:p>
            <a:pPr marL="0" indent="0"/>
            <a:r>
              <a:rPr lang="en-GB" sz="1400" i="1" dirty="0">
                <a:solidFill>
                  <a:schemeClr val="tx1"/>
                </a:solidFill>
              </a:rPr>
              <a:t>After the icebreaker, there will be an energizing activity to be chosen between 3 options.</a:t>
            </a:r>
          </a:p>
        </p:txBody>
      </p:sp>
      <p:pic>
        <p:nvPicPr>
          <p:cNvPr id="3" name="Immagine 7">
            <a:extLst>
              <a:ext uri="{FF2B5EF4-FFF2-40B4-BE49-F238E27FC236}">
                <a16:creationId xmlns:a16="http://schemas.microsoft.com/office/drawing/2014/main" id="{A1663D54-8C4F-E841-69E9-CFEA566CA7F8}"/>
              </a:ext>
            </a:extLst>
          </p:cNvPr>
          <p:cNvPicPr>
            <a:picLocks noChangeAspect="1"/>
          </p:cNvPicPr>
          <p:nvPr/>
        </p:nvPicPr>
        <p:blipFill rotWithShape="1">
          <a:blip r:embed="rId3">
            <a:extLst>
              <a:ext uri="{28A0092B-C50C-407E-A947-70E740481C1C}">
                <a14:useLocalDpi xmlns:a14="http://schemas.microsoft.com/office/drawing/2010/main" val="0"/>
              </a:ext>
            </a:extLst>
          </a:blip>
          <a:srcRect l="3181" r="16331"/>
          <a:stretch/>
        </p:blipFill>
        <p:spPr>
          <a:xfrm>
            <a:off x="5877488" y="1960660"/>
            <a:ext cx="3012708" cy="2807273"/>
          </a:xfrm>
          <a:prstGeom prst="ellipse">
            <a:avLst/>
          </a:prstGeom>
        </p:spPr>
      </p:pic>
    </p:spTree>
    <p:extLst>
      <p:ext uri="{BB962C8B-B14F-4D97-AF65-F5344CB8AC3E}">
        <p14:creationId xmlns:p14="http://schemas.microsoft.com/office/powerpoint/2010/main" val="4181249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600" dirty="0">
                <a:solidFill>
                  <a:srgbClr val="FFFFFF"/>
                </a:solidFill>
              </a:rPr>
              <a:t>Day 1 – 14h-18h</a:t>
            </a:r>
            <a:br>
              <a:rPr lang="pt-BR" sz="3600" dirty="0">
                <a:solidFill>
                  <a:srgbClr val="FFFFFF"/>
                </a:solidFill>
              </a:rPr>
            </a:br>
            <a:endParaRPr lang="pt-BR" sz="3600" dirty="0">
              <a:solidFill>
                <a:srgbClr val="FFFFFF"/>
              </a:solidFill>
            </a:endParaRPr>
          </a:p>
        </p:txBody>
      </p:sp>
      <p:sp>
        <p:nvSpPr>
          <p:cNvPr id="2191" name="Google Shape;2191;p44"/>
          <p:cNvSpPr txBox="1">
            <a:spLocks noGrp="1"/>
          </p:cNvSpPr>
          <p:nvPr>
            <p:ph type="subTitle" idx="1"/>
          </p:nvPr>
        </p:nvSpPr>
        <p:spPr>
          <a:xfrm>
            <a:off x="719999" y="1083725"/>
            <a:ext cx="7233703" cy="1426500"/>
          </a:xfrm>
          <a:prstGeom prst="rect">
            <a:avLst/>
          </a:prstGeom>
        </p:spPr>
        <p:txBody>
          <a:bodyPr spcFirstLastPara="1" wrap="square" lIns="91425" tIns="91425" rIns="91425" bIns="91425" anchor="t" anchorCtr="0">
            <a:noAutofit/>
          </a:bodyPr>
          <a:lstStyle/>
          <a:p>
            <a:pPr marL="0" indent="0"/>
            <a:r>
              <a:rPr lang="en-GB" sz="1400" i="1" dirty="0">
                <a:solidFill>
                  <a:schemeClr val="tx1"/>
                </a:solidFill>
              </a:rPr>
              <a:t>After the icebreaker, there will be an energizing activity to be chosen between 3 options.</a:t>
            </a:r>
          </a:p>
        </p:txBody>
      </p:sp>
      <p:sp>
        <p:nvSpPr>
          <p:cNvPr id="7" name="TextBox 6">
            <a:extLst>
              <a:ext uri="{FF2B5EF4-FFF2-40B4-BE49-F238E27FC236}">
                <a16:creationId xmlns:a16="http://schemas.microsoft.com/office/drawing/2014/main" id="{F6BAD89B-D216-4186-BD16-DD896D1E611F}"/>
              </a:ext>
            </a:extLst>
          </p:cNvPr>
          <p:cNvSpPr txBox="1"/>
          <p:nvPr/>
        </p:nvSpPr>
        <p:spPr>
          <a:xfrm>
            <a:off x="720000" y="2078890"/>
            <a:ext cx="5594173"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dirty="0">
                <a:solidFill>
                  <a:schemeClr val="tx1"/>
                </a:solidFill>
                <a:latin typeface="Roboto" panose="02000000000000000000" pitchFamily="2" charset="0"/>
                <a:ea typeface="Roboto" panose="02000000000000000000" pitchFamily="2" charset="0"/>
                <a:sym typeface="Roboto"/>
              </a:rPr>
              <a:t>A creative setting where participants collaborate around a shared goal: the reproduction and reinterpretation of famous musicals. An event filled with suspense, twists and turns, group rehearsals and individual talents.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dirty="0">
                <a:solidFill>
                  <a:schemeClr val="tx1"/>
                </a:solidFill>
                <a:latin typeface="Roboto" panose="02000000000000000000" pitchFamily="2" charset="0"/>
                <a:ea typeface="Roboto" panose="02000000000000000000" pitchFamily="2" charset="0"/>
                <a:sym typeface="Roboto"/>
              </a:rPr>
              <a:t>It is an opportunity to bring hidden talents to the surface, shake up the usual dynamics and enhance mutual understanding. </a:t>
            </a:r>
            <a:br>
              <a:rPr lang="en-GB" sz="1100" dirty="0">
                <a:solidFill>
                  <a:schemeClr val="tx1"/>
                </a:solidFill>
                <a:latin typeface="Roboto" panose="02000000000000000000" pitchFamily="2" charset="0"/>
                <a:ea typeface="Roboto" panose="02000000000000000000" pitchFamily="2" charset="0"/>
                <a:sym typeface="Roboto"/>
              </a:rPr>
            </a:br>
            <a:r>
              <a:rPr lang="en-GB" sz="1100" dirty="0">
                <a:solidFill>
                  <a:schemeClr val="tx1"/>
                </a:solidFill>
                <a:latin typeface="Roboto" panose="02000000000000000000" pitchFamily="2" charset="0"/>
                <a:ea typeface="Roboto" panose="02000000000000000000" pitchFamily="2" charset="0"/>
                <a:sym typeface="Roboto"/>
              </a:rPr>
              <a:t>Each group will create a 5 minutes version of famous Broadway show. A series of rehearsals and moments of coordination lead to the grand finale, celebrating this collaborative work.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dirty="0">
                <a:solidFill>
                  <a:schemeClr val="tx1"/>
                </a:solidFill>
                <a:latin typeface="Roboto" panose="02000000000000000000" pitchFamily="2" charset="0"/>
                <a:ea typeface="Roboto" panose="02000000000000000000" pitchFamily="2" charset="0"/>
                <a:sym typeface="Roboto"/>
              </a:rPr>
              <a:t>Certain realization constraints ensure not only the quality of the result, but also participatory ways of realization (e.g., there must be at least two collective choreographies of one minute each in the script, and a singing or acting part).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100" dirty="0">
              <a:solidFill>
                <a:schemeClr val="tx1"/>
              </a:solidFill>
              <a:latin typeface="Roboto" panose="02000000000000000000" pitchFamily="2" charset="0"/>
              <a:ea typeface="Roboto" panose="02000000000000000000" pitchFamily="2" charset="0"/>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b="1" dirty="0">
                <a:solidFill>
                  <a:schemeClr val="tx1"/>
                </a:solidFill>
                <a:latin typeface="Roboto" panose="02000000000000000000" pitchFamily="2" charset="0"/>
                <a:ea typeface="Roboto" panose="02000000000000000000" pitchFamily="2" charset="0"/>
                <a:sym typeface="Roboto"/>
              </a:rPr>
              <a:t>Skills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1100" dirty="0">
                <a:solidFill>
                  <a:schemeClr val="tx1"/>
                </a:solidFill>
                <a:latin typeface="Roboto" panose="02000000000000000000" pitchFamily="2" charset="0"/>
                <a:ea typeface="Roboto" panose="02000000000000000000" pitchFamily="2" charset="0"/>
                <a:sym typeface="Roboto"/>
              </a:rPr>
              <a:t>Cross-functional collaboration</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1100" dirty="0">
                <a:solidFill>
                  <a:schemeClr val="tx1"/>
                </a:solidFill>
                <a:latin typeface="Roboto" panose="02000000000000000000" pitchFamily="2" charset="0"/>
                <a:ea typeface="Roboto" panose="02000000000000000000" pitchFamily="2" charset="0"/>
                <a:sym typeface="Roboto"/>
              </a:rPr>
              <a:t>Common Purpose Orientation: One Team, One Vision </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1100" dirty="0">
                <a:solidFill>
                  <a:schemeClr val="tx1"/>
                </a:solidFill>
                <a:latin typeface="Roboto" panose="02000000000000000000" pitchFamily="2" charset="0"/>
                <a:ea typeface="Roboto" panose="02000000000000000000" pitchFamily="2" charset="0"/>
                <a:sym typeface="Roboto"/>
              </a:rPr>
              <a:t>Accountability</a:t>
            </a:r>
          </a:p>
          <a:p>
            <a:pPr marL="171450" indent="-171450">
              <a:buClr>
                <a:schemeClr val="tx1"/>
              </a:buClr>
              <a:buFont typeface="Arial" panose="020B0604020202020204" pitchFamily="34" charset="0"/>
              <a:buChar char="•"/>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Talent enhancement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endParaRPr lang="en-GB" sz="1100" dirty="0">
              <a:solidFill>
                <a:schemeClr val="tx1"/>
              </a:solidFill>
              <a:latin typeface="Roboto" panose="02000000000000000000" pitchFamily="2" charset="0"/>
              <a:ea typeface="Roboto" panose="02000000000000000000" pitchFamily="2" charset="0"/>
              <a:sym typeface="Roboto"/>
            </a:endParaRPr>
          </a:p>
        </p:txBody>
      </p:sp>
      <p:sp>
        <p:nvSpPr>
          <p:cNvPr id="4" name="Text Placeholder 2">
            <a:extLst>
              <a:ext uri="{FF2B5EF4-FFF2-40B4-BE49-F238E27FC236}">
                <a16:creationId xmlns:a16="http://schemas.microsoft.com/office/drawing/2014/main" id="{0A8CBCCC-9497-B556-1F88-8D27251BD7F6}"/>
              </a:ext>
            </a:extLst>
          </p:cNvPr>
          <p:cNvSpPr txBox="1">
            <a:spLocks/>
          </p:cNvSpPr>
          <p:nvPr/>
        </p:nvSpPr>
        <p:spPr>
          <a:xfrm>
            <a:off x="720000" y="1441230"/>
            <a:ext cx="3852000" cy="673100"/>
          </a:xfrm>
          <a:prstGeom prst="rect">
            <a:avLst/>
          </a:prstGeom>
          <a:noFill/>
          <a:ln>
            <a:noFill/>
          </a:ln>
        </p:spPr>
        <p:txBody>
          <a:bodyPr spcFirstLastPara="1" wrap="square" lIns="91425" tIns="91425" rIns="91425" bIns="91425" numCol="1" spcCol="2520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0" i="0" u="none" strike="noStrike" kern="0" cap="none" spc="0" normalizeH="0" baseline="0" noProof="0" dirty="0" err="1">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Poppins ExtraBold"/>
              </a:rPr>
              <a:t>Option</a:t>
            </a:r>
            <a:r>
              <a:rPr kumimoji="0" lang="pt-BR" sz="2400" b="0" i="0" u="none" strike="noStrike" kern="0" cap="none" spc="0" normalizeH="0" baseline="0" noProof="0" dirty="0">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Poppins ExtraBold"/>
              </a:rPr>
              <a:t> 2: </a:t>
            </a:r>
            <a:r>
              <a:rPr kumimoji="0" lang="en-US" altLang="en-US" sz="2400" b="0" i="0" u="none" strike="noStrike" kern="0" cap="none" spc="0" normalizeH="0" baseline="0" noProof="0" dirty="0">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Roboto"/>
              </a:rPr>
              <a:t>EMEA Musical</a:t>
            </a:r>
          </a:p>
        </p:txBody>
      </p:sp>
      <p:pic>
        <p:nvPicPr>
          <p:cNvPr id="3" name="Picture 2">
            <a:extLst>
              <a:ext uri="{FF2B5EF4-FFF2-40B4-BE49-F238E27FC236}">
                <a16:creationId xmlns:a16="http://schemas.microsoft.com/office/drawing/2014/main" id="{86DB06B2-18B6-33B7-B41C-D0416E7D3045}"/>
              </a:ext>
            </a:extLst>
          </p:cNvPr>
          <p:cNvPicPr>
            <a:picLocks noChangeAspect="1"/>
          </p:cNvPicPr>
          <p:nvPr/>
        </p:nvPicPr>
        <p:blipFill>
          <a:blip r:embed="rId3"/>
          <a:srcRect l="22315" t="7296" r="28106" b="13357"/>
          <a:stretch/>
        </p:blipFill>
        <p:spPr>
          <a:xfrm>
            <a:off x="6303623" y="2415940"/>
            <a:ext cx="2469843" cy="2223437"/>
          </a:xfrm>
          <a:prstGeom prst="ellipse">
            <a:avLst/>
          </a:prstGeom>
        </p:spPr>
      </p:pic>
    </p:spTree>
    <p:extLst>
      <p:ext uri="{BB962C8B-B14F-4D97-AF65-F5344CB8AC3E}">
        <p14:creationId xmlns:p14="http://schemas.microsoft.com/office/powerpoint/2010/main" val="285170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600" dirty="0">
                <a:solidFill>
                  <a:srgbClr val="FFFFFF"/>
                </a:solidFill>
              </a:rPr>
              <a:t>Day 1 – 14h-18h</a:t>
            </a:r>
            <a:br>
              <a:rPr lang="pt-BR" sz="3600" dirty="0">
                <a:solidFill>
                  <a:srgbClr val="FFFFFF"/>
                </a:solidFill>
              </a:rPr>
            </a:br>
            <a:endParaRPr lang="pt-BR" sz="3600" dirty="0">
              <a:solidFill>
                <a:srgbClr val="FFFFFF"/>
              </a:solidFill>
            </a:endParaRPr>
          </a:p>
        </p:txBody>
      </p:sp>
      <p:sp>
        <p:nvSpPr>
          <p:cNvPr id="2191" name="Google Shape;2191;p44"/>
          <p:cNvSpPr txBox="1">
            <a:spLocks noGrp="1"/>
          </p:cNvSpPr>
          <p:nvPr>
            <p:ph type="subTitle" idx="1"/>
          </p:nvPr>
        </p:nvSpPr>
        <p:spPr>
          <a:xfrm>
            <a:off x="720000" y="1083725"/>
            <a:ext cx="7840676" cy="1426500"/>
          </a:xfrm>
          <a:prstGeom prst="rect">
            <a:avLst/>
          </a:prstGeom>
        </p:spPr>
        <p:txBody>
          <a:bodyPr spcFirstLastPara="1" wrap="square" lIns="91425" tIns="91425" rIns="91425" bIns="91425" anchor="t" anchorCtr="0">
            <a:noAutofit/>
          </a:bodyPr>
          <a:lstStyle/>
          <a:p>
            <a:pPr marL="0" indent="0"/>
            <a:r>
              <a:rPr lang="en-GB" sz="1400" i="1" dirty="0">
                <a:solidFill>
                  <a:schemeClr val="tx1"/>
                </a:solidFill>
              </a:rPr>
              <a:t>After the icebreaker, there will be an energizing activity to be chosen between 3 options.</a:t>
            </a:r>
          </a:p>
        </p:txBody>
      </p:sp>
      <p:sp>
        <p:nvSpPr>
          <p:cNvPr id="7" name="TextBox 6">
            <a:extLst>
              <a:ext uri="{FF2B5EF4-FFF2-40B4-BE49-F238E27FC236}">
                <a16:creationId xmlns:a16="http://schemas.microsoft.com/office/drawing/2014/main" id="{F6BAD89B-D216-4186-BD16-DD896D1E611F}"/>
              </a:ext>
            </a:extLst>
          </p:cNvPr>
          <p:cNvSpPr txBox="1"/>
          <p:nvPr/>
        </p:nvSpPr>
        <p:spPr>
          <a:xfrm>
            <a:off x="720000" y="2078890"/>
            <a:ext cx="5430543"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Participants are divided into teams to embark on a treasure hunt, navigating through a series of challenges to uncover the next clue. Each successfully completed challenge reveals a numerical value that teams must protect.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While some challenges are tackled in subgroups, there are crucial moments when all teams must collaborate to progress towards the treasure.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The treasure is eventually found and represents the collaboration towards success.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This activity offers a fantastic opportunity for participants to get to know each other, fostering a sense of group cohesion and belonging as they work towards a common goal.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100" dirty="0">
              <a:solidFill>
                <a:srgbClr val="FFFFFF"/>
              </a:solidFill>
              <a:latin typeface="Roboto" panose="02000000000000000000" pitchFamily="2" charset="0"/>
              <a:ea typeface="Roboto" panose="02000000000000000000" pitchFamily="2" charset="0"/>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Skills</a:t>
            </a: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 </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Cross-functional cooperation</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Changes in perspective and context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Talent enhancement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Accountability</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GB" sz="11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a:sym typeface="Roboto"/>
              </a:rPr>
              <a:t>Problem solving </a:t>
            </a:r>
          </a:p>
        </p:txBody>
      </p:sp>
      <p:sp>
        <p:nvSpPr>
          <p:cNvPr id="4" name="Text Placeholder 2">
            <a:extLst>
              <a:ext uri="{FF2B5EF4-FFF2-40B4-BE49-F238E27FC236}">
                <a16:creationId xmlns:a16="http://schemas.microsoft.com/office/drawing/2014/main" id="{3DEACA74-3210-BA7D-C7F5-903CBF5DF347}"/>
              </a:ext>
            </a:extLst>
          </p:cNvPr>
          <p:cNvSpPr txBox="1">
            <a:spLocks/>
          </p:cNvSpPr>
          <p:nvPr/>
        </p:nvSpPr>
        <p:spPr>
          <a:xfrm>
            <a:off x="719999" y="1441230"/>
            <a:ext cx="4521471" cy="673100"/>
          </a:xfrm>
          <a:prstGeom prst="rect">
            <a:avLst/>
          </a:prstGeom>
          <a:noFill/>
          <a:ln>
            <a:noFill/>
          </a:ln>
        </p:spPr>
        <p:txBody>
          <a:bodyPr spcFirstLastPara="1" wrap="square" lIns="91425" tIns="91425" rIns="91425" bIns="91425" numCol="1" spcCol="2520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0" i="0" u="none" strike="noStrike" kern="0" cap="none" spc="0" normalizeH="0" baseline="0" noProof="0" dirty="0" err="1">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Poppins ExtraBold"/>
              </a:rPr>
              <a:t>Option</a:t>
            </a:r>
            <a:r>
              <a:rPr kumimoji="0" lang="pt-BR" sz="2400" b="0" i="0" u="none" strike="noStrike" kern="0" cap="none" spc="0" normalizeH="0" baseline="0" noProof="0" dirty="0">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Poppins ExtraBold"/>
              </a:rPr>
              <a:t> 3: </a:t>
            </a:r>
            <a:r>
              <a:rPr kumimoji="0" lang="pt-BR" sz="2400" b="0" i="0" u="none" strike="noStrike" kern="0" cap="none" spc="0" normalizeH="0" baseline="0" noProof="0" dirty="0" err="1">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Poppins ExtraBold"/>
              </a:rPr>
              <a:t>EMEAxpedition</a:t>
            </a:r>
            <a:endParaRPr kumimoji="0" lang="en-US" altLang="en-US" sz="2400" b="0" i="0" u="none" strike="noStrike" kern="0" cap="none" spc="0" normalizeH="0" baseline="0" noProof="0" dirty="0">
              <a:ln>
                <a:noFill/>
              </a:ln>
              <a:solidFill>
                <a:srgbClr val="FFFFFF"/>
              </a:solidFill>
              <a:effectLst/>
              <a:uLnTx/>
              <a:uFillTx/>
              <a:latin typeface="Inter ExtraBold" panose="02000503000000020004" pitchFamily="2" charset="0"/>
              <a:ea typeface="Inter ExtraBold" panose="02000503000000020004" pitchFamily="2" charset="0"/>
              <a:cs typeface="Poppins ExtraBold"/>
              <a:sym typeface="Roboto"/>
            </a:endParaRPr>
          </a:p>
        </p:txBody>
      </p:sp>
      <p:pic>
        <p:nvPicPr>
          <p:cNvPr id="3" name="Picture 2">
            <a:extLst>
              <a:ext uri="{FF2B5EF4-FFF2-40B4-BE49-F238E27FC236}">
                <a16:creationId xmlns:a16="http://schemas.microsoft.com/office/drawing/2014/main" id="{714C8413-433F-8C5D-9590-0BF57DADAAB0}"/>
              </a:ext>
            </a:extLst>
          </p:cNvPr>
          <p:cNvPicPr>
            <a:picLocks noChangeAspect="1"/>
          </p:cNvPicPr>
          <p:nvPr/>
        </p:nvPicPr>
        <p:blipFill>
          <a:blip r:embed="rId3"/>
          <a:srcRect l="29790" t="1" r="1859" b="9613"/>
          <a:stretch/>
        </p:blipFill>
        <p:spPr>
          <a:xfrm>
            <a:off x="6262147" y="2330046"/>
            <a:ext cx="2488168" cy="2467731"/>
          </a:xfrm>
          <a:prstGeom prst="ellipse">
            <a:avLst/>
          </a:prstGeom>
        </p:spPr>
      </p:pic>
    </p:spTree>
    <p:extLst>
      <p:ext uri="{BB962C8B-B14F-4D97-AF65-F5344CB8AC3E}">
        <p14:creationId xmlns:p14="http://schemas.microsoft.com/office/powerpoint/2010/main" val="17810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44"/>
          <p:cNvSpPr txBox="1">
            <a:spLocks noGrp="1"/>
          </p:cNvSpPr>
          <p:nvPr>
            <p:ph type="title"/>
          </p:nvPr>
        </p:nvSpPr>
        <p:spPr>
          <a:xfrm>
            <a:off x="720000" y="375287"/>
            <a:ext cx="49950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600" dirty="0">
                <a:solidFill>
                  <a:srgbClr val="FFFFFF"/>
                </a:solidFill>
              </a:rPr>
              <a:t>Day 2 – 9h-18h</a:t>
            </a:r>
            <a:endParaRPr sz="3600" dirty="0">
              <a:solidFill>
                <a:srgbClr val="FFFFFF"/>
              </a:solidFill>
            </a:endParaRPr>
          </a:p>
        </p:txBody>
      </p:sp>
      <p:sp>
        <p:nvSpPr>
          <p:cNvPr id="2191" name="Google Shape;2191;p44"/>
          <p:cNvSpPr txBox="1">
            <a:spLocks noGrp="1"/>
          </p:cNvSpPr>
          <p:nvPr>
            <p:ph type="subTitle" idx="1"/>
          </p:nvPr>
        </p:nvSpPr>
        <p:spPr>
          <a:xfrm>
            <a:off x="719999" y="1083724"/>
            <a:ext cx="7438656" cy="4460427"/>
          </a:xfrm>
          <a:prstGeom prst="rect">
            <a:avLst/>
          </a:prstGeom>
        </p:spPr>
        <p:txBody>
          <a:bodyPr spcFirstLastPara="1" wrap="square" lIns="91425" tIns="91425" rIns="91425" bIns="91425" anchor="t" anchorCtr="0">
            <a:noAutofit/>
          </a:bodyPr>
          <a:lstStyle/>
          <a:p>
            <a:pPr marL="139700" indent="0"/>
            <a:r>
              <a:rPr lang="en-GB" sz="1400" b="1" dirty="0">
                <a:solidFill>
                  <a:schemeClr val="tx1"/>
                </a:solidFill>
              </a:rPr>
              <a:t>Icebreaker Mystery Candies</a:t>
            </a:r>
          </a:p>
          <a:p>
            <a:pPr marL="139700" indent="0"/>
            <a:r>
              <a:rPr lang="en-GB" sz="1200" dirty="0">
                <a:solidFill>
                  <a:schemeClr val="tx1"/>
                </a:solidFill>
              </a:rPr>
              <a:t>This icebreaker will provoke participants to interact, discover more about each other and reinforce the sense of community.</a:t>
            </a:r>
          </a:p>
          <a:p>
            <a:pPr marL="139700" indent="0"/>
            <a:endParaRPr lang="en-GB" sz="1200" dirty="0">
              <a:solidFill>
                <a:schemeClr val="tx1"/>
              </a:solidFill>
            </a:endParaRPr>
          </a:p>
          <a:p>
            <a:pPr marL="139700" indent="0"/>
            <a:r>
              <a:rPr lang="en-GB" sz="1200" dirty="0">
                <a:solidFill>
                  <a:schemeClr val="tx1"/>
                </a:solidFill>
              </a:rPr>
              <a:t>Participants receive candies whose packaging contain actions aimed at sharing and integration, which must be carried out not only at that moment, but also over the course of the 2</a:t>
            </a:r>
            <a:r>
              <a:rPr lang="en-GB" sz="1200" baseline="30000" dirty="0">
                <a:solidFill>
                  <a:schemeClr val="tx1"/>
                </a:solidFill>
              </a:rPr>
              <a:t>nd</a:t>
            </a:r>
            <a:r>
              <a:rPr lang="en-GB" sz="1200" dirty="0">
                <a:solidFill>
                  <a:schemeClr val="tx1"/>
                </a:solidFill>
              </a:rPr>
              <a:t> and 3</a:t>
            </a:r>
            <a:r>
              <a:rPr lang="en-GB" sz="1200" baseline="30000" dirty="0">
                <a:solidFill>
                  <a:schemeClr val="tx1"/>
                </a:solidFill>
              </a:rPr>
              <a:t>rd</a:t>
            </a:r>
            <a:r>
              <a:rPr lang="en-GB" sz="1200" dirty="0">
                <a:solidFill>
                  <a:schemeClr val="tx1"/>
                </a:solidFill>
              </a:rPr>
              <a:t> days.</a:t>
            </a:r>
          </a:p>
          <a:p>
            <a:pPr marL="139700" indent="0"/>
            <a:r>
              <a:rPr lang="en-GB" sz="1200" dirty="0">
                <a:solidFill>
                  <a:schemeClr val="tx1"/>
                </a:solidFill>
              </a:rPr>
              <a:t>Each time they do one of the actions, they put the package in a jar. Facilitators will read out some of the packages on the last day, an invite participants to share how the experience was.</a:t>
            </a:r>
          </a:p>
          <a:p>
            <a:pPr marL="139700" indent="0"/>
            <a:endParaRPr lang="en-GB" sz="1200" dirty="0">
              <a:solidFill>
                <a:schemeClr val="tx1"/>
              </a:solidFill>
            </a:endParaRPr>
          </a:p>
          <a:p>
            <a:pPr marL="139700" indent="0"/>
            <a:r>
              <a:rPr lang="en-GB" sz="1200" dirty="0">
                <a:solidFill>
                  <a:schemeClr val="tx1"/>
                </a:solidFill>
              </a:rPr>
              <a:t>Examples of actions:</a:t>
            </a:r>
          </a:p>
          <a:p>
            <a:pPr marL="311150" indent="-171450">
              <a:buFont typeface="Arial" panose="020B0604020202020204" pitchFamily="34" charset="0"/>
              <a:buChar char="•"/>
            </a:pPr>
            <a:r>
              <a:rPr lang="en-GB" sz="1200" dirty="0">
                <a:solidFill>
                  <a:schemeClr val="tx1"/>
                </a:solidFill>
              </a:rPr>
              <a:t>Share with a colleague a situation in which they made a difference to you</a:t>
            </a:r>
          </a:p>
          <a:p>
            <a:pPr marL="311150" indent="-171450">
              <a:buFont typeface="Arial" panose="020B0604020202020204" pitchFamily="34" charset="0"/>
              <a:buChar char="•"/>
            </a:pPr>
            <a:r>
              <a:rPr lang="en-GB" sz="1200" dirty="0">
                <a:solidFill>
                  <a:schemeClr val="tx1"/>
                </a:solidFill>
              </a:rPr>
              <a:t>Choose a colleague to tell how they could help you in some daily situation</a:t>
            </a:r>
          </a:p>
          <a:p>
            <a:pPr marL="311150" indent="-171450">
              <a:buFont typeface="Arial" panose="020B0604020202020204" pitchFamily="34" charset="0"/>
              <a:buChar char="•"/>
            </a:pPr>
            <a:r>
              <a:rPr lang="en-GB" sz="1200" dirty="0">
                <a:solidFill>
                  <a:schemeClr val="tx1"/>
                </a:solidFill>
              </a:rPr>
              <a:t>Tell a colleague with whom you interact less about one of your strengths</a:t>
            </a:r>
          </a:p>
          <a:p>
            <a:pPr marL="311150" indent="-171450">
              <a:buFont typeface="Arial" panose="020B0604020202020204" pitchFamily="34" charset="0"/>
              <a:buChar char="•"/>
            </a:pPr>
            <a:r>
              <a:rPr lang="en-GB" sz="1200" dirty="0">
                <a:solidFill>
                  <a:schemeClr val="tx1"/>
                </a:solidFill>
              </a:rPr>
              <a:t>Share with a colleague what belonging to a team means to you</a:t>
            </a:r>
          </a:p>
          <a:p>
            <a:pPr marL="311150" indent="-171450">
              <a:buFont typeface="Arial" panose="020B0604020202020204" pitchFamily="34" charset="0"/>
              <a:buChar char="•"/>
            </a:pPr>
            <a:endParaRPr lang="en-GB" sz="1200" dirty="0">
              <a:solidFill>
                <a:schemeClr val="tx1"/>
              </a:solidFill>
            </a:endParaRPr>
          </a:p>
          <a:p>
            <a:pPr marL="139700" indent="0"/>
            <a:r>
              <a:rPr lang="en-GB" sz="1200" dirty="0">
                <a:solidFill>
                  <a:schemeClr val="tx1"/>
                </a:solidFill>
              </a:rPr>
              <a:t>They will have time to do 1 of the actions during the icebreaker, and then can pick up other candies and do the other actions throughout the convention.</a:t>
            </a:r>
          </a:p>
        </p:txBody>
      </p:sp>
      <p:pic>
        <p:nvPicPr>
          <p:cNvPr id="111" name="Google Shape;111;p19"/>
          <p:cNvPicPr preferRelativeResize="0"/>
          <p:nvPr/>
        </p:nvPicPr>
        <p:blipFill rotWithShape="1">
          <a:blip r:embed="rId3">
            <a:alphaModFix/>
          </a:blip>
          <a:srcRect l="53494" t="2353" b="29123"/>
          <a:stretch/>
        </p:blipFill>
        <p:spPr>
          <a:xfrm flipH="1">
            <a:off x="8065970" y="3551722"/>
            <a:ext cx="1078029" cy="1591778"/>
          </a:xfrm>
          <a:prstGeom prst="rect">
            <a:avLst/>
          </a:prstGeom>
          <a:noFill/>
          <a:ln>
            <a:noFill/>
          </a:ln>
        </p:spPr>
      </p:pic>
    </p:spTree>
    <p:extLst>
      <p:ext uri="{BB962C8B-B14F-4D97-AF65-F5344CB8AC3E}">
        <p14:creationId xmlns:p14="http://schemas.microsoft.com/office/powerpoint/2010/main" val="666897972"/>
      </p:ext>
    </p:extLst>
  </p:cSld>
  <p:clrMapOvr>
    <a:masterClrMapping/>
  </p:clrMapOvr>
</p:sld>
</file>

<file path=ppt/theme/theme1.xml><?xml version="1.0" encoding="utf-8"?>
<a:theme xmlns:a="http://schemas.openxmlformats.org/drawingml/2006/main" name="Moon Landing Minitheme by Slidesgo">
  <a:themeElements>
    <a:clrScheme name="Simple Light">
      <a:dk1>
        <a:srgbClr val="FFFFFF"/>
      </a:dk1>
      <a:lt1>
        <a:srgbClr val="000000"/>
      </a:lt1>
      <a:dk2>
        <a:srgbClr val="00C4EB"/>
      </a:dk2>
      <a:lt2>
        <a:srgbClr val="002DD1"/>
      </a:lt2>
      <a:accent1>
        <a:srgbClr val="E13EC7"/>
      </a:accent1>
      <a:accent2>
        <a:srgbClr val="FFFFFF"/>
      </a:accent2>
      <a:accent3>
        <a:srgbClr val="E13EC7"/>
      </a:accent3>
      <a:accent4>
        <a:srgbClr val="FFFFFF"/>
      </a:accent4>
      <a:accent5>
        <a:srgbClr val="FE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oon Landing Minitheme by Slidesgo">
  <a:themeElements>
    <a:clrScheme name="Simple Light">
      <a:dk1>
        <a:srgbClr val="FFFFFF"/>
      </a:dk1>
      <a:lt1>
        <a:srgbClr val="000000"/>
      </a:lt1>
      <a:dk2>
        <a:srgbClr val="00C4EB"/>
      </a:dk2>
      <a:lt2>
        <a:srgbClr val="002DD1"/>
      </a:lt2>
      <a:accent1>
        <a:srgbClr val="E13EC7"/>
      </a:accent1>
      <a:accent2>
        <a:srgbClr val="FFFFFF"/>
      </a:accent2>
      <a:accent3>
        <a:srgbClr val="E13EC7"/>
      </a:accent3>
      <a:accent4>
        <a:srgbClr val="FFFFFF"/>
      </a:accent4>
      <a:accent5>
        <a:srgbClr val="FE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TotalTime>
  <Words>2992</Words>
  <Application>Microsoft Office PowerPoint</Application>
  <PresentationFormat>Presentazione su schermo (16:9)</PresentationFormat>
  <Paragraphs>263</Paragraphs>
  <Slides>14</Slides>
  <Notes>12</Notes>
  <HiddenSlides>0</HiddenSlides>
  <MMClips>0</MMClips>
  <ScaleCrop>false</ScaleCrop>
  <HeadingPairs>
    <vt:vector size="6" baseType="variant">
      <vt:variant>
        <vt:lpstr>Caratteri utilizzati</vt:lpstr>
      </vt:variant>
      <vt:variant>
        <vt:i4>11</vt:i4>
      </vt:variant>
      <vt:variant>
        <vt:lpstr>Tema</vt:lpstr>
      </vt:variant>
      <vt:variant>
        <vt:i4>3</vt:i4>
      </vt:variant>
      <vt:variant>
        <vt:lpstr>Titoli diapositive</vt:lpstr>
      </vt:variant>
      <vt:variant>
        <vt:i4>14</vt:i4>
      </vt:variant>
    </vt:vector>
  </HeadingPairs>
  <TitlesOfParts>
    <vt:vector size="28" baseType="lpstr">
      <vt:lpstr>Verdana</vt:lpstr>
      <vt:lpstr>PT Sans</vt:lpstr>
      <vt:lpstr>TT Firs Neue Trl DemiBold</vt:lpstr>
      <vt:lpstr>Inter ExtraBold</vt:lpstr>
      <vt:lpstr>-apple-system</vt:lpstr>
      <vt:lpstr>Inter Black</vt:lpstr>
      <vt:lpstr>Poppins ExtraBold</vt:lpstr>
      <vt:lpstr>Arial</vt:lpstr>
      <vt:lpstr>Calibri</vt:lpstr>
      <vt:lpstr>Roboto Condensed Light</vt:lpstr>
      <vt:lpstr>Roboto</vt:lpstr>
      <vt:lpstr>Moon Landing Minitheme by Slidesgo</vt:lpstr>
      <vt:lpstr>1_Moon Landing Minitheme by Slidesgo</vt:lpstr>
      <vt:lpstr>Struttura predefinita</vt:lpstr>
      <vt:lpstr>EXPECT THE UNEXPECTED</vt:lpstr>
      <vt:lpstr>Why Expect the Unexpected</vt:lpstr>
      <vt:lpstr>Objectives</vt:lpstr>
      <vt:lpstr>Overview</vt:lpstr>
      <vt:lpstr>Day 1 – 14h-18h </vt:lpstr>
      <vt:lpstr>Day 1 – 14h-18h </vt:lpstr>
      <vt:lpstr>Day 1 – 14h-18h </vt:lpstr>
      <vt:lpstr>Day 1 – 14h-18h </vt:lpstr>
      <vt:lpstr>Day 2 – 9h-18h</vt:lpstr>
      <vt:lpstr>Day 2 – 9h-18h</vt:lpstr>
      <vt:lpstr>Day 3 – 9h-13h</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Marina De Paula</dc:creator>
  <cp:lastModifiedBy>Guido Anibaldi</cp:lastModifiedBy>
  <cp:revision>29</cp:revision>
  <dcterms:modified xsi:type="dcterms:W3CDTF">2024-10-08T15:57:10Z</dcterms:modified>
</cp:coreProperties>
</file>